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6" r:id="rId13"/>
    <p:sldId id="269" r:id="rId14"/>
    <p:sldId id="268" r:id="rId15"/>
    <p:sldId id="267" r:id="rId16"/>
    <p:sldId id="271" r:id="rId17"/>
    <p:sldId id="272" r:id="rId18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0C3A-A7FC-49A3-9298-8A85082F50A5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2B02-485A-4C13-BD21-898209D601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0094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0C3A-A7FC-49A3-9298-8A85082F50A5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2B02-485A-4C13-BD21-898209D601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1797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0C3A-A7FC-49A3-9298-8A85082F50A5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2B02-485A-4C13-BD21-898209D601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36843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0C3A-A7FC-49A3-9298-8A85082F50A5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2B02-485A-4C13-BD21-898209D601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27406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0C3A-A7FC-49A3-9298-8A85082F50A5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2B02-485A-4C13-BD21-898209D601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3164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0C3A-A7FC-49A3-9298-8A85082F50A5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2B02-485A-4C13-BD21-898209D601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39909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0C3A-A7FC-49A3-9298-8A85082F50A5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2B02-485A-4C13-BD21-898209D601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95280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0C3A-A7FC-49A3-9298-8A85082F50A5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2B02-485A-4C13-BD21-898209D601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4472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0C3A-A7FC-49A3-9298-8A85082F50A5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2B02-485A-4C13-BD21-898209D601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4887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0C3A-A7FC-49A3-9298-8A85082F50A5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2B02-485A-4C13-BD21-898209D601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03935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0C3A-A7FC-49A3-9298-8A85082F50A5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2B02-485A-4C13-BD21-898209D601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46742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E0C3A-A7FC-49A3-9298-8A85082F50A5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62B02-485A-4C13-BD21-898209D601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7519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74056" y="0"/>
            <a:ext cx="9045526" cy="4234374"/>
          </a:xfrm>
        </p:spPr>
        <p:txBody>
          <a:bodyPr>
            <a:normAutofit/>
          </a:bodyPr>
          <a:lstStyle/>
          <a:p>
            <a:r>
              <a:rPr lang="es-AR" sz="8000" b="1" dirty="0" err="1" smtClean="0">
                <a:solidFill>
                  <a:schemeClr val="accent6"/>
                </a:solidFill>
                <a:latin typeface="Algerian" panose="04020705040A02060702" pitchFamily="82" charset="0"/>
              </a:rPr>
              <a:t>Cleaning</a:t>
            </a:r>
            <a:r>
              <a:rPr lang="es-AR" sz="8000" b="1" dirty="0" smtClean="0">
                <a:solidFill>
                  <a:schemeClr val="accent6"/>
                </a:solidFill>
                <a:latin typeface="Algerian" panose="04020705040A02060702" pitchFamily="82" charset="0"/>
              </a:rPr>
              <a:t>  </a:t>
            </a:r>
            <a:r>
              <a:rPr lang="es-AR" sz="8000" b="1" dirty="0" err="1" smtClean="0">
                <a:solidFill>
                  <a:schemeClr val="accent6"/>
                </a:solidFill>
                <a:latin typeface="Algerian" panose="04020705040A02060702" pitchFamily="82" charset="0"/>
              </a:rPr>
              <a:t>the</a:t>
            </a:r>
            <a:r>
              <a:rPr lang="es-AR" sz="8000" b="1" dirty="0" smtClean="0">
                <a:solidFill>
                  <a:schemeClr val="accent6"/>
                </a:solidFill>
                <a:latin typeface="Algerian" panose="04020705040A02060702" pitchFamily="82" charset="0"/>
              </a:rPr>
              <a:t> </a:t>
            </a:r>
            <a:r>
              <a:rPr lang="es-AR" sz="8000" b="1" dirty="0" err="1" smtClean="0">
                <a:solidFill>
                  <a:schemeClr val="accent6"/>
                </a:solidFill>
                <a:latin typeface="Algerian" panose="04020705040A02060702" pitchFamily="82" charset="0"/>
              </a:rPr>
              <a:t>environment</a:t>
            </a:r>
            <a:endParaRPr lang="es-AR" sz="8000" b="1" dirty="0">
              <a:solidFill>
                <a:schemeClr val="accent6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421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40" y="0"/>
            <a:ext cx="7132319" cy="6868159"/>
          </a:xfrm>
        </p:spPr>
      </p:pic>
    </p:spTree>
    <p:extLst>
      <p:ext uri="{BB962C8B-B14F-4D97-AF65-F5344CB8AC3E}">
        <p14:creationId xmlns:p14="http://schemas.microsoft.com/office/powerpoint/2010/main" val="4235613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000">
        <p15:prstTrans prst="crush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83" y="0"/>
            <a:ext cx="8765634" cy="6866414"/>
          </a:xfrm>
        </p:spPr>
      </p:pic>
    </p:spTree>
    <p:extLst>
      <p:ext uri="{BB962C8B-B14F-4D97-AF65-F5344CB8AC3E}">
        <p14:creationId xmlns:p14="http://schemas.microsoft.com/office/powerpoint/2010/main" val="1954415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000">
        <p14:prism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accent5">
                <a:lumMod val="0"/>
                <a:lumOff val="100000"/>
                <a:alpha val="54000"/>
              </a:schemeClr>
            </a:gs>
            <a:gs pos="17000">
              <a:schemeClr val="accent5">
                <a:alpha val="81000"/>
                <a:lumMod val="65000"/>
                <a:lumOff val="35000"/>
              </a:schemeClr>
            </a:gs>
            <a:gs pos="0">
              <a:schemeClr val="bg2">
                <a:lumMod val="90000"/>
              </a:schemeClr>
            </a:gs>
            <a:gs pos="30000">
              <a:schemeClr val="accent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99606" cy="391647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806" y="2995637"/>
            <a:ext cx="6621194" cy="3862364"/>
          </a:xfrm>
        </p:spPr>
      </p:pic>
    </p:spTree>
    <p:extLst>
      <p:ext uri="{BB962C8B-B14F-4D97-AF65-F5344CB8AC3E}">
        <p14:creationId xmlns:p14="http://schemas.microsoft.com/office/powerpoint/2010/main" val="35402314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peelOff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5">
                <a:lumMod val="0"/>
                <a:lumOff val="100000"/>
                <a:alpha val="54000"/>
              </a:schemeClr>
            </a:gs>
            <a:gs pos="43000">
              <a:schemeClr val="accent5">
                <a:alpha val="81000"/>
                <a:lumMod val="65000"/>
                <a:lumOff val="35000"/>
              </a:schemeClr>
            </a:gs>
            <a:gs pos="0">
              <a:schemeClr val="bg2">
                <a:lumMod val="90000"/>
              </a:schemeClr>
            </a:gs>
            <a:gs pos="39000">
              <a:schemeClr val="accent5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gradFill>
            <a:gsLst>
              <a:gs pos="13000">
                <a:schemeClr val="accent5">
                  <a:lumMod val="0"/>
                  <a:lumOff val="100000"/>
                  <a:alpha val="54000"/>
                </a:schemeClr>
              </a:gs>
              <a:gs pos="17000">
                <a:schemeClr val="accent5">
                  <a:alpha val="81000"/>
                  <a:lumMod val="65000"/>
                  <a:lumOff val="35000"/>
                </a:schemeClr>
              </a:gs>
              <a:gs pos="0">
                <a:schemeClr val="bg2">
                  <a:lumMod val="90000"/>
                </a:schemeClr>
              </a:gs>
              <a:gs pos="30000">
                <a:schemeClr val="accent5"/>
              </a:gs>
            </a:gsLst>
            <a:path path="circle">
              <a:fillToRect l="50000" t="50000" r="50000" b="50000"/>
            </a:path>
          </a:gradFill>
        </p:spPr>
        <p:txBody>
          <a:bodyPr/>
          <a:lstStyle/>
          <a:p>
            <a:endParaRPr lang="es-AR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41374" cy="435133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357" y="1562665"/>
            <a:ext cx="5499002" cy="529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403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00">
        <p15:prstTrans prst="peelOff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accent5">
                <a:lumMod val="0"/>
                <a:lumOff val="100000"/>
                <a:alpha val="54000"/>
              </a:schemeClr>
            </a:gs>
            <a:gs pos="53000">
              <a:schemeClr val="accent5">
                <a:alpha val="81000"/>
                <a:lumMod val="65000"/>
                <a:lumOff val="35000"/>
              </a:schemeClr>
            </a:gs>
            <a:gs pos="0">
              <a:schemeClr val="bg2">
                <a:lumMod val="90000"/>
              </a:schemeClr>
            </a:gs>
            <a:gs pos="30000">
              <a:schemeClr val="accent5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45" y="-1"/>
            <a:ext cx="6055556" cy="5831276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831"/>
            <a:ext cx="6136445" cy="590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5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000">
        <p14:shred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972800" cy="6172200"/>
          </a:xfrm>
          <a:prstGeom prst="rect">
            <a:avLst/>
          </a:prstGeom>
        </p:spPr>
      </p:pic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3470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000">
        <p14:glitter pattern="hexagon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accent5">
                <a:lumMod val="0"/>
                <a:lumOff val="100000"/>
                <a:alpha val="54000"/>
              </a:schemeClr>
            </a:gs>
            <a:gs pos="63000">
              <a:schemeClr val="accent5">
                <a:alpha val="81000"/>
                <a:lumMod val="65000"/>
                <a:lumOff val="35000"/>
              </a:schemeClr>
            </a:gs>
            <a:gs pos="0">
              <a:schemeClr val="bg2">
                <a:lumMod val="90000"/>
              </a:schemeClr>
            </a:gs>
            <a:gs pos="62000">
              <a:schemeClr val="accent5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604" y="0"/>
            <a:ext cx="10622564" cy="67628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6527" cy="48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9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14:prism isInverted="1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accent6"/>
            </a:gs>
            <a:gs pos="63000">
              <a:schemeClr val="accent5">
                <a:alpha val="81000"/>
                <a:lumMod val="65000"/>
                <a:lumOff val="35000"/>
              </a:schemeClr>
            </a:gs>
            <a:gs pos="0">
              <a:schemeClr val="bg2">
                <a:lumMod val="90000"/>
              </a:schemeClr>
            </a:gs>
            <a:gs pos="91150">
              <a:schemeClr val="accent6"/>
            </a:gs>
            <a:gs pos="62000">
              <a:schemeClr val="accent6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249"/>
            <a:ext cx="12139279" cy="54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75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0455" cy="6895254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91" y="0"/>
            <a:ext cx="6733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0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:split orient="vert"/>
      </p:transition>
    </mc:Choice>
    <mc:Fallback>
      <p:transition spd="slow" advTm="1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accent5">
                <a:lumMod val="0"/>
                <a:lumOff val="100000"/>
                <a:alpha val="54000"/>
              </a:schemeClr>
            </a:gs>
            <a:gs pos="14000">
              <a:schemeClr val="accent5">
                <a:lumMod val="0"/>
                <a:lumOff val="100000"/>
              </a:schemeClr>
            </a:gs>
            <a:gs pos="46000">
              <a:schemeClr val="accent5">
                <a:lumMod val="100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86" y="97536"/>
            <a:ext cx="6667953" cy="6667953"/>
          </a:xfrm>
          <a:prstGeom prst="snip2DiagRect">
            <a:avLst>
              <a:gd name="adj1" fmla="val 6948"/>
              <a:gd name="adj2" fmla="val 21421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/>
          <p:cNvSpPr txBox="1"/>
          <p:nvPr/>
        </p:nvSpPr>
        <p:spPr>
          <a:xfrm>
            <a:off x="3576911" y="6021622"/>
            <a:ext cx="4662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/>
                </a:solidFill>
              </a:rPr>
              <a:t>INGRESA A NUESTRO SITIO WEB Y CONOCENOS</a:t>
            </a:r>
          </a:p>
          <a:p>
            <a:pPr algn="ctr"/>
            <a:r>
              <a:rPr lang="es-AR" dirty="0" smtClean="0">
                <a:solidFill>
                  <a:schemeClr val="accent6"/>
                </a:solidFill>
              </a:rPr>
              <a:t>http://152.170.73.179/</a:t>
            </a:r>
            <a:endParaRPr lang="es-AR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331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000">
        <p15:prstTrans prst="drap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4" y="499872"/>
            <a:ext cx="12218867" cy="5718048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4232" y="4998085"/>
            <a:ext cx="10515600" cy="1325563"/>
          </a:xfrm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358327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6000">
        <p15:prstTrans prst="origami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accent5">
                <a:lumMod val="0"/>
                <a:lumOff val="100000"/>
                <a:alpha val="54000"/>
              </a:schemeClr>
            </a:gs>
            <a:gs pos="17000">
              <a:schemeClr val="accent5">
                <a:lumMod val="0"/>
                <a:lumOff val="100000"/>
              </a:schemeClr>
            </a:gs>
            <a:gs pos="38000">
              <a:schemeClr val="accent5">
                <a:lumMod val="10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2990"/>
            <a:ext cx="10515600" cy="4296608"/>
          </a:xfrm>
        </p:spPr>
      </p:pic>
    </p:spTree>
    <p:extLst>
      <p:ext uri="{BB962C8B-B14F-4D97-AF65-F5344CB8AC3E}">
        <p14:creationId xmlns:p14="http://schemas.microsoft.com/office/powerpoint/2010/main" val="3008507566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accent5">
                <a:lumMod val="0"/>
                <a:lumOff val="100000"/>
                <a:alpha val="54000"/>
              </a:schemeClr>
            </a:gs>
            <a:gs pos="885">
              <a:schemeClr val="accent5">
                <a:lumMod val="0"/>
                <a:lumOff val="100000"/>
                <a:alpha val="54000"/>
              </a:schemeClr>
            </a:gs>
            <a:gs pos="15000">
              <a:schemeClr val="bg2">
                <a:lumMod val="90000"/>
              </a:schemeClr>
            </a:gs>
            <a:gs pos="38000">
              <a:schemeClr val="accent6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90" y="1825625"/>
            <a:ext cx="9376620" cy="4351338"/>
          </a:xfrm>
        </p:spPr>
      </p:pic>
    </p:spTree>
    <p:extLst>
      <p:ext uri="{BB962C8B-B14F-4D97-AF65-F5344CB8AC3E}">
        <p14:creationId xmlns:p14="http://schemas.microsoft.com/office/powerpoint/2010/main" val="1947791014"/>
      </p:ext>
    </p:extLst>
  </p:cSld>
  <p:clrMapOvr>
    <a:masterClrMapping/>
  </p:clrMapOvr>
  <p:transition spd="slow" advTm="6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accent5">
                <a:lumMod val="0"/>
                <a:lumOff val="100000"/>
                <a:alpha val="54000"/>
              </a:schemeClr>
            </a:gs>
            <a:gs pos="4000">
              <a:schemeClr val="accent5">
                <a:lumMod val="0"/>
                <a:lumOff val="100000"/>
                <a:alpha val="54000"/>
              </a:schemeClr>
            </a:gs>
            <a:gs pos="15000">
              <a:schemeClr val="bg2">
                <a:lumMod val="90000"/>
              </a:schemeClr>
            </a:gs>
            <a:gs pos="22000">
              <a:schemeClr val="accent5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410" y="1825625"/>
            <a:ext cx="9537179" cy="4351338"/>
          </a:xfrm>
        </p:spPr>
      </p:pic>
    </p:spTree>
    <p:extLst>
      <p:ext uri="{BB962C8B-B14F-4D97-AF65-F5344CB8AC3E}">
        <p14:creationId xmlns:p14="http://schemas.microsoft.com/office/powerpoint/2010/main" val="111934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00">
        <p14:reveal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chemeClr val="accent6"/>
            </a:gs>
            <a:gs pos="1000">
              <a:schemeClr val="bg2">
                <a:lumMod val="90000"/>
              </a:schemeClr>
            </a:gs>
            <a:gs pos="0">
              <a:schemeClr val="bg1">
                <a:lumMod val="85000"/>
              </a:schemeClr>
            </a:gs>
            <a:gs pos="44000">
              <a:schemeClr val="accent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22" y="1825625"/>
            <a:ext cx="9345155" cy="4351338"/>
          </a:xfrm>
        </p:spPr>
      </p:pic>
    </p:spTree>
    <p:extLst>
      <p:ext uri="{BB962C8B-B14F-4D97-AF65-F5344CB8AC3E}">
        <p14:creationId xmlns:p14="http://schemas.microsoft.com/office/powerpoint/2010/main" val="1922540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000">
        <p15:prstTrans prst="wind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000">
              <a:schemeClr val="accent5">
                <a:lumMod val="0"/>
                <a:lumOff val="100000"/>
                <a:alpha val="54000"/>
              </a:schemeClr>
            </a:gs>
            <a:gs pos="14000">
              <a:schemeClr val="accent5">
                <a:lumMod val="0"/>
                <a:lumOff val="100000"/>
              </a:schemeClr>
            </a:gs>
            <a:gs pos="46000">
              <a:schemeClr val="accent5">
                <a:lumMod val="100000"/>
              </a:schemeClr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90" y="1825625"/>
            <a:ext cx="9376620" cy="4351338"/>
          </a:xfrm>
        </p:spPr>
      </p:pic>
    </p:spTree>
    <p:extLst>
      <p:ext uri="{BB962C8B-B14F-4D97-AF65-F5344CB8AC3E}">
        <p14:creationId xmlns:p14="http://schemas.microsoft.com/office/powerpoint/2010/main" val="4043489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000">
        <p14:vortex dir="r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14</Words>
  <Application>Microsoft Office PowerPoint</Application>
  <PresentationFormat>Panorámica</PresentationFormat>
  <Paragraphs>3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Algerian</vt:lpstr>
      <vt:lpstr>Arial</vt:lpstr>
      <vt:lpstr>Calibri</vt:lpstr>
      <vt:lpstr>Calibri Light</vt:lpstr>
      <vt:lpstr>Tema de Office</vt:lpstr>
      <vt:lpstr>Cleaning  the environment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14</cp:revision>
  <dcterms:created xsi:type="dcterms:W3CDTF">2020-10-14T11:58:53Z</dcterms:created>
  <dcterms:modified xsi:type="dcterms:W3CDTF">2020-10-14T16:59:30Z</dcterms:modified>
</cp:coreProperties>
</file>