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6" r:id="rId7"/>
    <p:sldId id="261" r:id="rId8"/>
    <p:sldId id="265" r:id="rId9"/>
    <p:sldId id="262" r:id="rId10"/>
    <p:sldId id="263"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ADEE"/>
    <a:srgbClr val="0092D2"/>
    <a:srgbClr val="0FA1FF"/>
    <a:srgbClr val="00B9FF"/>
    <a:srgbClr val="00C5FF"/>
    <a:srgbClr val="00FFFF"/>
    <a:srgbClr val="009EFF"/>
    <a:srgbClr val="60BD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24" autoAdjust="0"/>
  </p:normalViewPr>
  <p:slideViewPr>
    <p:cSldViewPr snapToGrid="0" snapToObjects="1" showGuides="1">
      <p:cViewPr>
        <p:scale>
          <a:sx n="75" d="100"/>
          <a:sy n="75" d="100"/>
        </p:scale>
        <p:origin x="-123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handoutMaster" Target="handoutMasters/handout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091855-8EB9-F845-B7D1-D63352750C6A}" type="datetimeFigureOut">
              <a:rPr lang="en-US" smtClean="0"/>
              <a:pPr/>
              <a:t>10/14/2020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2B5AC7-CBA0-2949-BD17-D94A3F70D112}" type="slidenum">
              <a:rPr lang="en-US" smtClean="0"/>
              <a:pPr/>
              <a:t>‹Nº›</a:t>
            </a:fld>
            <a:endParaRPr lang="en-US"/>
          </a:p>
        </p:txBody>
      </p:sp>
    </p:spTree>
    <p:extLst>
      <p:ext uri="{BB962C8B-B14F-4D97-AF65-F5344CB8AC3E}">
        <p14:creationId xmlns:p14="http://schemas.microsoft.com/office/powerpoint/2010/main" val="12111087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50C5F-AA5B-B04A-BB94-0F73129B3363}" type="datetimeFigureOut">
              <a:rPr lang="en-US" smtClean="0"/>
              <a:pPr/>
              <a:t>10/14/2020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F83D2-727A-AE41-B420-34C39D367857}" type="slidenum">
              <a:rPr lang="en-US" smtClean="0"/>
              <a:pPr/>
              <a:t>‹Nº›</a:t>
            </a:fld>
            <a:endParaRPr lang="en-US"/>
          </a:p>
        </p:txBody>
      </p:sp>
    </p:spTree>
    <p:extLst>
      <p:ext uri="{BB962C8B-B14F-4D97-AF65-F5344CB8AC3E}">
        <p14:creationId xmlns:p14="http://schemas.microsoft.com/office/powerpoint/2010/main" val="37753558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7" name="Picture 6" descr="portada-pp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2327" y="0"/>
            <a:ext cx="3937216" cy="6858000"/>
          </a:xfrm>
          <a:prstGeom prst="rect">
            <a:avLst/>
          </a:prstGeom>
        </p:spPr>
      </p:pic>
    </p:spTree>
    <p:extLst>
      <p:ext uri="{BB962C8B-B14F-4D97-AF65-F5344CB8AC3E}">
        <p14:creationId xmlns:p14="http://schemas.microsoft.com/office/powerpoint/2010/main" val="1759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A27A3044-8324-1B43-941E-D2F898F494B5}" type="datetime1">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338202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26644BCB-9C22-014B-99EC-18A8D4A39543}" type="datetime1">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4188368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9BE2AB41-3A92-804B-B473-EA1BE207EAF9}" type="datetime1">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312804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U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lIns="0"/>
          <a:lstStyle>
            <a:lvl1pPr>
              <a:defRPr sz="1100">
                <a:solidFill>
                  <a:schemeClr val="tx1">
                    <a:lumMod val="95000"/>
                    <a:lumOff val="5000"/>
                  </a:schemeClr>
                </a:solidFill>
                <a:latin typeface="Arial"/>
                <a:cs typeface="Arial"/>
              </a:defRPr>
            </a:lvl1pPr>
          </a:lstStyle>
          <a:p>
            <a:fld id="{2AEB63FB-21D4-8C40-ABE1-C59257B849DD}" type="datetime1">
              <a:rPr lang="en-US" smtClean="0"/>
              <a:pPr/>
              <a:t>10/14/2020</a:t>
            </a:fld>
            <a:endParaRPr lang="en-US" dirty="0"/>
          </a:p>
        </p:txBody>
      </p:sp>
      <p:sp>
        <p:nvSpPr>
          <p:cNvPr id="6" name="Slide Number Placeholder 5"/>
          <p:cNvSpPr>
            <a:spLocks noGrp="1"/>
          </p:cNvSpPr>
          <p:nvPr>
            <p:ph type="sldNum" sz="quarter" idx="12"/>
          </p:nvPr>
        </p:nvSpPr>
        <p:spPr/>
        <p:txBody>
          <a:bodyPr rIns="0"/>
          <a:lstStyle>
            <a:lvl1pPr>
              <a:defRPr sz="1100">
                <a:solidFill>
                  <a:srgbClr val="0D0D0D"/>
                </a:solidFill>
                <a:latin typeface="Arial"/>
                <a:cs typeface="Arial"/>
              </a:defRPr>
            </a:lvl1pPr>
          </a:lstStyle>
          <a:p>
            <a:fld id="{514B9F5A-F8C0-DE42-BAC5-081439585610}" type="slidenum">
              <a:rPr lang="en-US" smtClean="0"/>
              <a:pPr/>
              <a:t>‹Nº›</a:t>
            </a:fld>
            <a:endParaRPr lang="en-US" dirty="0"/>
          </a:p>
        </p:txBody>
      </p:sp>
      <p:pic>
        <p:nvPicPr>
          <p:cNvPr id="7" name="Picture 6" descr="cabezal-pp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736304" cy="1351502"/>
          </a:xfrm>
          <a:prstGeom prst="rect">
            <a:avLst/>
          </a:prstGeom>
        </p:spPr>
      </p:pic>
      <p:pic>
        <p:nvPicPr>
          <p:cNvPr id="8" name="Picture 7" descr="cabezal-ppt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3790" y="304724"/>
            <a:ext cx="1089618" cy="277357"/>
          </a:xfrm>
          <a:prstGeom prst="rect">
            <a:avLst/>
          </a:prstGeom>
        </p:spPr>
      </p:pic>
      <p:cxnSp>
        <p:nvCxnSpPr>
          <p:cNvPr id="10" name="Straight Connector 9"/>
          <p:cNvCxnSpPr/>
          <p:nvPr userDrawn="1"/>
        </p:nvCxnSpPr>
        <p:spPr>
          <a:xfrm>
            <a:off x="457200" y="6268175"/>
            <a:ext cx="8229600" cy="0"/>
          </a:xfrm>
          <a:prstGeom prst="line">
            <a:avLst/>
          </a:prstGeom>
          <a:ln>
            <a:solidFill>
              <a:srgbClr val="00ADEE"/>
            </a:solidFill>
          </a:ln>
          <a:effectLst/>
        </p:spPr>
        <p:style>
          <a:lnRef idx="2">
            <a:schemeClr val="accent1"/>
          </a:lnRef>
          <a:fillRef idx="0">
            <a:schemeClr val="accent1"/>
          </a:fillRef>
          <a:effectRef idx="1">
            <a:schemeClr val="accent1"/>
          </a:effectRef>
          <a:fontRef idx="minor">
            <a:schemeClr val="tx1"/>
          </a:fontRef>
        </p:style>
      </p:cxnSp>
      <p:sp>
        <p:nvSpPr>
          <p:cNvPr id="11" name="Title 10"/>
          <p:cNvSpPr>
            <a:spLocks noGrp="1"/>
          </p:cNvSpPr>
          <p:nvPr>
            <p:ph type="title"/>
          </p:nvPr>
        </p:nvSpPr>
        <p:spPr>
          <a:xfrm>
            <a:off x="457200" y="1847507"/>
            <a:ext cx="8229600" cy="1143000"/>
          </a:xfrm>
        </p:spPr>
        <p:txBody>
          <a:bodyPr lIns="0" rIns="0">
            <a:normAutofit/>
          </a:bodyPr>
          <a:lstStyle>
            <a:lvl1pPr algn="l">
              <a:defRPr sz="3200">
                <a:solidFill>
                  <a:srgbClr val="00ADEE"/>
                </a:solidFill>
                <a:latin typeface="Arial"/>
                <a:cs typeface="Arial"/>
              </a:defRPr>
            </a:lvl1pPr>
          </a:lstStyle>
          <a:p>
            <a:r>
              <a:rPr lang="es-ES_tradnl" dirty="0" err="1"/>
              <a:t>Click</a:t>
            </a:r>
            <a:r>
              <a:rPr lang="es-ES_tradnl" dirty="0"/>
              <a:t> </a:t>
            </a:r>
            <a:r>
              <a:rPr lang="es-ES_tradnl" dirty="0" err="1"/>
              <a:t>to</a:t>
            </a:r>
            <a:r>
              <a:rPr lang="es-ES_tradnl" dirty="0"/>
              <a:t> </a:t>
            </a:r>
            <a:r>
              <a:rPr lang="es-ES_tradnl" dirty="0" err="1"/>
              <a:t>edit</a:t>
            </a:r>
            <a:r>
              <a:rPr lang="es-ES_tradnl" dirty="0"/>
              <a:t> Master </a:t>
            </a:r>
            <a:r>
              <a:rPr lang="es-ES_tradnl" dirty="0" err="1"/>
              <a:t>title</a:t>
            </a:r>
            <a:r>
              <a:rPr lang="es-ES_tradnl" dirty="0"/>
              <a:t> </a:t>
            </a:r>
            <a:r>
              <a:rPr lang="es-ES_tradnl" dirty="0" err="1"/>
              <a:t>style</a:t>
            </a:r>
            <a:endParaRPr lang="en-US" dirty="0"/>
          </a:p>
        </p:txBody>
      </p:sp>
    </p:spTree>
    <p:extLst>
      <p:ext uri="{BB962C8B-B14F-4D97-AF65-F5344CB8AC3E}">
        <p14:creationId xmlns:p14="http://schemas.microsoft.com/office/powerpoint/2010/main" val="3169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HOJA">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sz="1800">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000">
                <a:latin typeface="Arial"/>
                <a:cs typeface="Arial"/>
              </a:defRPr>
            </a:lvl5pPr>
          </a:lstStyle>
          <a:p>
            <a:pPr lvl="0"/>
            <a:r>
              <a:rPr lang="es-ES_tradnl" dirty="0" err="1"/>
              <a:t>Click</a:t>
            </a:r>
            <a:r>
              <a:rPr lang="es-ES_tradnl" dirty="0"/>
              <a:t> </a:t>
            </a:r>
            <a:r>
              <a:rPr lang="es-ES_tradnl" dirty="0" err="1"/>
              <a:t>to</a:t>
            </a:r>
            <a:r>
              <a:rPr lang="es-ES_tradnl" dirty="0"/>
              <a:t> </a:t>
            </a:r>
            <a:r>
              <a:rPr lang="es-ES_tradnl" dirty="0" err="1"/>
              <a:t>edit</a:t>
            </a:r>
            <a:r>
              <a:rPr lang="es-ES_tradnl" dirty="0"/>
              <a:t> Master </a:t>
            </a:r>
            <a:r>
              <a:rPr lang="es-ES_tradnl" dirty="0" err="1"/>
              <a:t>text</a:t>
            </a:r>
            <a:r>
              <a:rPr lang="es-ES_tradnl" dirty="0"/>
              <a:t> </a:t>
            </a:r>
            <a:r>
              <a:rPr lang="es-ES_tradnl" dirty="0" err="1"/>
              <a:t>styles</a:t>
            </a:r>
            <a:endParaRPr lang="es-ES_tradnl" dirty="0"/>
          </a:p>
          <a:p>
            <a:pPr lvl="1"/>
            <a:r>
              <a:rPr lang="es-ES_tradnl" dirty="0" err="1"/>
              <a:t>Second</a:t>
            </a:r>
            <a:r>
              <a:rPr lang="es-ES_tradnl" dirty="0"/>
              <a:t> </a:t>
            </a:r>
            <a:r>
              <a:rPr lang="es-ES_tradnl" dirty="0" err="1"/>
              <a:t>level</a:t>
            </a:r>
            <a:endParaRPr lang="es-ES_tradnl" dirty="0"/>
          </a:p>
          <a:p>
            <a:pPr lvl="2"/>
            <a:r>
              <a:rPr lang="es-ES_tradnl" dirty="0" err="1"/>
              <a:t>Third</a:t>
            </a:r>
            <a:r>
              <a:rPr lang="es-ES_tradnl" dirty="0"/>
              <a:t> </a:t>
            </a:r>
            <a:r>
              <a:rPr lang="es-ES_tradnl" dirty="0" err="1"/>
              <a:t>level</a:t>
            </a:r>
            <a:endParaRPr lang="es-ES_tradnl" dirty="0"/>
          </a:p>
          <a:p>
            <a:pPr lvl="3"/>
            <a:r>
              <a:rPr lang="es-ES_tradnl" dirty="0" err="1"/>
              <a:t>Fourth</a:t>
            </a:r>
            <a:r>
              <a:rPr lang="es-ES_tradnl" dirty="0"/>
              <a:t> </a:t>
            </a:r>
            <a:r>
              <a:rPr lang="es-ES_tradnl" dirty="0" err="1"/>
              <a:t>level</a:t>
            </a:r>
            <a:endParaRPr lang="es-ES_tradnl" dirty="0"/>
          </a:p>
          <a:p>
            <a:pPr lvl="4"/>
            <a:r>
              <a:rPr lang="es-ES_tradnl" dirty="0" err="1"/>
              <a:t>Fifth</a:t>
            </a:r>
            <a:r>
              <a:rPr lang="es-ES_tradnl" dirty="0"/>
              <a:t> </a:t>
            </a:r>
            <a:r>
              <a:rPr lang="es-ES_tradnl" dirty="0" err="1"/>
              <a:t>level</a:t>
            </a:r>
            <a:endParaRPr lang="en-US" dirty="0"/>
          </a:p>
        </p:txBody>
      </p:sp>
      <p:sp>
        <p:nvSpPr>
          <p:cNvPr id="4" name="Date Placeholder 3"/>
          <p:cNvSpPr>
            <a:spLocks noGrp="1"/>
          </p:cNvSpPr>
          <p:nvPr>
            <p:ph type="dt" sz="half" idx="10"/>
          </p:nvPr>
        </p:nvSpPr>
        <p:spPr/>
        <p:txBody>
          <a:bodyPr lIns="0"/>
          <a:lstStyle>
            <a:lvl1pPr>
              <a:defRPr sz="1100">
                <a:solidFill>
                  <a:schemeClr val="tx1">
                    <a:lumMod val="95000"/>
                    <a:lumOff val="5000"/>
                  </a:schemeClr>
                </a:solidFill>
                <a:latin typeface="Arial"/>
                <a:cs typeface="Arial"/>
              </a:defRPr>
            </a:lvl1pPr>
          </a:lstStyle>
          <a:p>
            <a:fld id="{2AEB63FB-21D4-8C40-ABE1-C59257B849DD}" type="datetime1">
              <a:rPr lang="en-US" smtClean="0"/>
              <a:pPr/>
              <a:t>10/14/2020</a:t>
            </a:fld>
            <a:endParaRPr lang="en-US" dirty="0"/>
          </a:p>
        </p:txBody>
      </p:sp>
      <p:sp>
        <p:nvSpPr>
          <p:cNvPr id="6" name="Slide Number Placeholder 5"/>
          <p:cNvSpPr>
            <a:spLocks noGrp="1"/>
          </p:cNvSpPr>
          <p:nvPr>
            <p:ph type="sldNum" sz="quarter" idx="12"/>
          </p:nvPr>
        </p:nvSpPr>
        <p:spPr/>
        <p:txBody>
          <a:bodyPr rIns="0"/>
          <a:lstStyle>
            <a:lvl1pPr>
              <a:defRPr sz="1100">
                <a:solidFill>
                  <a:srgbClr val="0D0D0D"/>
                </a:solidFill>
                <a:latin typeface="Arial"/>
                <a:cs typeface="Arial"/>
              </a:defRPr>
            </a:lvl1pPr>
          </a:lstStyle>
          <a:p>
            <a:fld id="{514B9F5A-F8C0-DE42-BAC5-081439585610}" type="slidenum">
              <a:rPr lang="en-US" smtClean="0"/>
              <a:pPr/>
              <a:t>‹Nº›</a:t>
            </a:fld>
            <a:endParaRPr lang="en-US" dirty="0"/>
          </a:p>
        </p:txBody>
      </p:sp>
      <p:pic>
        <p:nvPicPr>
          <p:cNvPr id="7" name="Picture 6" descr="cabezal-pp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736304" cy="1351502"/>
          </a:xfrm>
          <a:prstGeom prst="rect">
            <a:avLst/>
          </a:prstGeom>
        </p:spPr>
      </p:pic>
      <p:pic>
        <p:nvPicPr>
          <p:cNvPr id="8" name="Picture 7" descr="cabezal-ppt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3790" y="304724"/>
            <a:ext cx="1089618" cy="277357"/>
          </a:xfrm>
          <a:prstGeom prst="rect">
            <a:avLst/>
          </a:prstGeom>
        </p:spPr>
      </p:pic>
      <p:cxnSp>
        <p:nvCxnSpPr>
          <p:cNvPr id="11" name="Straight Connector 10"/>
          <p:cNvCxnSpPr/>
          <p:nvPr userDrawn="1"/>
        </p:nvCxnSpPr>
        <p:spPr>
          <a:xfrm>
            <a:off x="457200" y="6268175"/>
            <a:ext cx="8229600" cy="0"/>
          </a:xfrm>
          <a:prstGeom prst="line">
            <a:avLst/>
          </a:prstGeom>
          <a:ln>
            <a:solidFill>
              <a:srgbClr val="00ADEE"/>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774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fld id="{CD96FEB2-7D14-8441-A49D-0D439642F91F}" type="datetime1">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3305697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4"/>
          <p:cNvSpPr>
            <a:spLocks noGrp="1"/>
          </p:cNvSpPr>
          <p:nvPr>
            <p:ph type="dt" sz="half" idx="10"/>
          </p:nvPr>
        </p:nvSpPr>
        <p:spPr/>
        <p:txBody>
          <a:bodyPr/>
          <a:lstStyle/>
          <a:p>
            <a:fld id="{B4A16DE7-CB3A-E04F-90F0-1B66C289C48F}" type="datetime1">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3068244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6"/>
          <p:cNvSpPr>
            <a:spLocks noGrp="1"/>
          </p:cNvSpPr>
          <p:nvPr>
            <p:ph type="dt" sz="half" idx="10"/>
          </p:nvPr>
        </p:nvSpPr>
        <p:spPr/>
        <p:txBody>
          <a:bodyPr/>
          <a:lstStyle/>
          <a:p>
            <a:fld id="{CA1E74D3-8903-D34B-AFB4-78047CBD796F}" type="datetime1">
              <a:rPr lang="en-US" smtClean="0"/>
              <a:pPr/>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352954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2"/>
          <p:cNvSpPr>
            <a:spLocks noGrp="1"/>
          </p:cNvSpPr>
          <p:nvPr>
            <p:ph type="dt" sz="half" idx="10"/>
          </p:nvPr>
        </p:nvSpPr>
        <p:spPr/>
        <p:txBody>
          <a:bodyPr/>
          <a:lstStyle/>
          <a:p>
            <a:fld id="{CB725DAC-2531-B243-90FB-041CCCFDFEB7}" type="datetime1">
              <a:rPr lang="en-US" smtClean="0"/>
              <a:pPr/>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141504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87A70-8FD3-814E-AE2D-F5C35589DFBB}" type="datetime1">
              <a:rPr lang="en-US" smtClean="0"/>
              <a:pPr/>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388038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D0339ED2-D334-7D47-8260-311B9C708494}" type="datetime1">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B9F5A-F8C0-DE42-BAC5-081439585610}" type="slidenum">
              <a:rPr lang="en-US" smtClean="0"/>
              <a:pPr/>
              <a:t>‹Nº›</a:t>
            </a:fld>
            <a:endParaRPr lang="en-US"/>
          </a:p>
        </p:txBody>
      </p:sp>
    </p:spTree>
    <p:extLst>
      <p:ext uri="{BB962C8B-B14F-4D97-AF65-F5344CB8AC3E}">
        <p14:creationId xmlns:p14="http://schemas.microsoft.com/office/powerpoint/2010/main" val="46415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5AC1F-CB82-0840-9A99-16DE451E11FE}" type="datetime1">
              <a:rPr lang="en-US" smtClean="0"/>
              <a:pPr/>
              <a:t>10/14/2020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B9F5A-F8C0-DE42-BAC5-081439585610}" type="slidenum">
              <a:rPr lang="en-US" smtClean="0"/>
              <a:pPr/>
              <a:t>‹Nº›</a:t>
            </a:fld>
            <a:endParaRPr lang="en-US"/>
          </a:p>
        </p:txBody>
      </p:sp>
    </p:spTree>
    <p:extLst>
      <p:ext uri="{BB962C8B-B14F-4D97-AF65-F5344CB8AC3E}">
        <p14:creationId xmlns:p14="http://schemas.microsoft.com/office/powerpoint/2010/main" val="2032045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16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10</a:t>
            </a:fld>
            <a:endParaRPr lang="en-US" dirty="0"/>
          </a:p>
        </p:txBody>
      </p:sp>
      <p:sp>
        <p:nvSpPr>
          <p:cNvPr id="6" name="Marcador de contenido 5">
            <a:extLst>
              <a:ext uri="{FF2B5EF4-FFF2-40B4-BE49-F238E27FC236}">
                <a16:creationId xmlns:a16="http://schemas.microsoft.com/office/drawing/2014/main" id="{A4973535-C972-AB48-BF1F-32460D793566}"/>
              </a:ext>
            </a:extLst>
          </p:cNvPr>
          <p:cNvSpPr>
            <a:spLocks noGrp="1"/>
          </p:cNvSpPr>
          <p:nvPr>
            <p:ph idx="1"/>
          </p:nvPr>
        </p:nvSpPr>
        <p:spPr/>
        <p:txBody>
          <a:bodyPr/>
          <a:lstStyle/>
          <a:p>
            <a:endParaRPr lang="es-US"/>
          </a:p>
        </p:txBody>
      </p:sp>
    </p:spTree>
    <p:extLst>
      <p:ext uri="{BB962C8B-B14F-4D97-AF65-F5344CB8AC3E}">
        <p14:creationId xmlns:p14="http://schemas.microsoft.com/office/powerpoint/2010/main" val="830158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11</a:t>
            </a:fld>
            <a:endParaRPr lang="en-US" dirty="0"/>
          </a:p>
        </p:txBody>
      </p:sp>
      <p:sp>
        <p:nvSpPr>
          <p:cNvPr id="6" name="Marcador de contenido 5">
            <a:extLst>
              <a:ext uri="{FF2B5EF4-FFF2-40B4-BE49-F238E27FC236}">
                <a16:creationId xmlns:a16="http://schemas.microsoft.com/office/drawing/2014/main" id="{C1BB547B-7891-374D-8D64-812415A04EEC}"/>
              </a:ext>
            </a:extLst>
          </p:cNvPr>
          <p:cNvSpPr>
            <a:spLocks noGrp="1"/>
          </p:cNvSpPr>
          <p:nvPr>
            <p:ph idx="1"/>
          </p:nvPr>
        </p:nvSpPr>
        <p:spPr/>
        <p:txBody>
          <a:bodyPr/>
          <a:lstStyle/>
          <a:p>
            <a:endParaRPr lang="es-US"/>
          </a:p>
        </p:txBody>
      </p:sp>
    </p:spTree>
    <p:extLst>
      <p:ext uri="{BB962C8B-B14F-4D97-AF65-F5344CB8AC3E}">
        <p14:creationId xmlns:p14="http://schemas.microsoft.com/office/powerpoint/2010/main" val="3836727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12</a:t>
            </a:fld>
            <a:endParaRPr lang="en-US" dirty="0"/>
          </a:p>
        </p:txBody>
      </p:sp>
      <p:sp>
        <p:nvSpPr>
          <p:cNvPr id="7" name="Título 6">
            <a:extLst>
              <a:ext uri="{FF2B5EF4-FFF2-40B4-BE49-F238E27FC236}">
                <a16:creationId xmlns:a16="http://schemas.microsoft.com/office/drawing/2014/main" id="{33E3C0C3-4587-2E47-8F2F-D5EF022859F7}"/>
              </a:ext>
            </a:extLst>
          </p:cNvPr>
          <p:cNvSpPr>
            <a:spLocks noGrp="1"/>
          </p:cNvSpPr>
          <p:nvPr>
            <p:ph type="title"/>
          </p:nvPr>
        </p:nvSpPr>
        <p:spPr/>
        <p:txBody>
          <a:bodyPr/>
          <a:lstStyle/>
          <a:p>
            <a:endParaRPr lang="es-US"/>
          </a:p>
        </p:txBody>
      </p:sp>
    </p:spTree>
    <p:extLst>
      <p:ext uri="{BB962C8B-B14F-4D97-AF65-F5344CB8AC3E}">
        <p14:creationId xmlns:p14="http://schemas.microsoft.com/office/powerpoint/2010/main" val="3245581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2</a:t>
            </a:fld>
            <a:endParaRPr lang="en-US" dirty="0"/>
          </a:p>
        </p:txBody>
      </p:sp>
      <p:sp>
        <p:nvSpPr>
          <p:cNvPr id="7" name="6 Rectángulo"/>
          <p:cNvSpPr/>
          <p:nvPr/>
        </p:nvSpPr>
        <p:spPr>
          <a:xfrm>
            <a:off x="457200" y="2158031"/>
            <a:ext cx="1714500" cy="8636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AR" i="1" dirty="0">
                <a:solidFill>
                  <a:schemeClr val="tx1"/>
                </a:solidFill>
                <a:latin typeface="Arial" pitchFamily="34" charset="0"/>
                <a:cs typeface="Arial" pitchFamily="34" charset="0"/>
              </a:rPr>
              <a:t>Proyecto:</a:t>
            </a:r>
            <a:endParaRPr lang="es-ES" i="1" dirty="0">
              <a:solidFill>
                <a:schemeClr val="tx1"/>
              </a:solidFill>
              <a:latin typeface="Arial" pitchFamily="34" charset="0"/>
              <a:cs typeface="Arial" pitchFamily="34" charset="0"/>
            </a:endParaRPr>
          </a:p>
        </p:txBody>
      </p:sp>
      <p:sp>
        <p:nvSpPr>
          <p:cNvPr id="6" name="Título 5">
            <a:extLst>
              <a:ext uri="{FF2B5EF4-FFF2-40B4-BE49-F238E27FC236}">
                <a16:creationId xmlns:a16="http://schemas.microsoft.com/office/drawing/2014/main" id="{95517B47-6570-4B4F-9EAF-03E4BCBA1867}"/>
              </a:ext>
            </a:extLst>
          </p:cNvPr>
          <p:cNvSpPr>
            <a:spLocks noGrp="1"/>
          </p:cNvSpPr>
          <p:nvPr>
            <p:ph type="title"/>
          </p:nvPr>
        </p:nvSpPr>
        <p:spPr>
          <a:xfrm>
            <a:off x="2022021" y="2286000"/>
            <a:ext cx="8229600" cy="1143000"/>
          </a:xfrm>
        </p:spPr>
        <p:txBody>
          <a:bodyPr/>
          <a:lstStyle/>
          <a:p>
            <a:r>
              <a:rPr lang="es-US"/>
              <a:t>Biodigestor  orgánico
</a:t>
            </a:r>
          </a:p>
        </p:txBody>
      </p:sp>
      <p:pic>
        <p:nvPicPr>
          <p:cNvPr id="2" name="Imagen 4">
            <a:extLst>
              <a:ext uri="{FF2B5EF4-FFF2-40B4-BE49-F238E27FC236}">
                <a16:creationId xmlns:a16="http://schemas.microsoft.com/office/drawing/2014/main" id="{401116D8-6F07-E745-9CD8-07CF14BE234F}"/>
              </a:ext>
            </a:extLst>
          </p:cNvPr>
          <p:cNvPicPr>
            <a:picLocks noChangeAspect="1"/>
          </p:cNvPicPr>
          <p:nvPr/>
        </p:nvPicPr>
        <p:blipFill>
          <a:blip r:embed="rId2"/>
          <a:stretch>
            <a:fillRect/>
          </a:stretch>
        </p:blipFill>
        <p:spPr>
          <a:xfrm>
            <a:off x="786469" y="2896823"/>
            <a:ext cx="7327258" cy="3158980"/>
          </a:xfrm>
          <a:prstGeom prst="rect">
            <a:avLst/>
          </a:prstGeom>
        </p:spPr>
      </p:pic>
      <p:sp>
        <p:nvSpPr>
          <p:cNvPr id="5" name="Title 4">
            <a:extLst>
              <a:ext uri="{FF2B5EF4-FFF2-40B4-BE49-F238E27FC236}">
                <a16:creationId xmlns:a16="http://schemas.microsoft.com/office/drawing/2014/main" id="{3A3C4653-6311-1249-8495-3ECCBCBA4C12}"/>
              </a:ext>
            </a:extLst>
          </p:cNvPr>
          <p:cNvSpPr txBox="1">
            <a:spLocks/>
          </p:cNvSpPr>
          <p:nvPr/>
        </p:nvSpPr>
        <p:spPr>
          <a:xfrm>
            <a:off x="457200" y="1536701"/>
            <a:ext cx="8229600" cy="2150836"/>
          </a:xfrm>
          <a:prstGeom prst="rect">
            <a:avLst/>
          </a:prstGeom>
        </p:spPr>
        <p:txBody>
          <a:bodyPr vert="horz" lIns="0" tIns="45720" rIns="0" bIns="45720" rtlCol="0" anchor="ctr">
            <a:normAutofit fontScale="97500"/>
          </a:bodyPr>
          <a:lstStyle>
            <a:lvl1pPr algn="l" defTabSz="457200" rtl="0" eaLnBrk="1" latinLnBrk="0" hangingPunct="1">
              <a:spcBef>
                <a:spcPct val="0"/>
              </a:spcBef>
              <a:buNone/>
              <a:defRPr sz="3200" kern="1200">
                <a:solidFill>
                  <a:srgbClr val="00ADEE"/>
                </a:solidFill>
                <a:latin typeface="Arial"/>
                <a:ea typeface="+mj-ea"/>
                <a:cs typeface="Arial"/>
              </a:defRPr>
            </a:lvl1pPr>
          </a:lstStyle>
          <a:p>
            <a:pPr algn="ctr"/>
            <a:r>
              <a:rPr lang="es-US" sz="4400" b="1" i="1" dirty="0">
                <a:solidFill>
                  <a:schemeClr val="tx1"/>
                </a:solidFill>
              </a:rPr>
              <a:t>Luz, Sergio, Ramsés y Camila
</a:t>
            </a:r>
            <a:r>
              <a:rPr lang="es-ES" sz="2200" b="1" i="1" dirty="0">
                <a:solidFill>
                  <a:schemeClr val="tx1"/>
                </a:solidFill>
              </a:rPr>
              <a:t>Prof. </a:t>
            </a:r>
            <a:r>
              <a:rPr lang="es-US" sz="2200" b="1" i="1" dirty="0">
                <a:solidFill>
                  <a:schemeClr val="tx1"/>
                </a:solidFill>
              </a:rPr>
              <a:t>Cintia basaldella </a:t>
            </a:r>
          </a:p>
          <a:p>
            <a:pPr algn="ctr"/>
            <a:r>
              <a:rPr lang="es-ES" sz="2200" b="1" i="1" dirty="0">
                <a:solidFill>
                  <a:schemeClr val="tx1"/>
                </a:solidFill>
              </a:rPr>
              <a:t>     Prof. Dacio </a:t>
            </a:r>
            <a:r>
              <a:rPr lang="es-ES" sz="2200" b="1" i="1" dirty="0" err="1">
                <a:solidFill>
                  <a:schemeClr val="tx1"/>
                </a:solidFill>
              </a:rPr>
              <a:t>Maggioncalda</a:t>
            </a:r>
            <a:br>
              <a:rPr lang="es-ES" sz="4000" b="1" i="1" dirty="0">
                <a:solidFill>
                  <a:srgbClr val="FF0000"/>
                </a:solidFill>
              </a:rPr>
            </a:br>
            <a:br>
              <a:rPr lang="es-ES" sz="4400" b="1" i="1" dirty="0">
                <a:solidFill>
                  <a:srgbClr val="FF0000"/>
                </a:solidFill>
              </a:rPr>
            </a:br>
            <a:br>
              <a:rPr lang="es-ES" sz="4400" b="1" i="1" dirty="0">
                <a:solidFill>
                  <a:srgbClr val="FF0000"/>
                </a:solidFill>
              </a:rPr>
            </a:br>
            <a:endParaRPr lang="en-US" sz="4400" b="1" i="1" dirty="0">
              <a:solidFill>
                <a:srgbClr val="FF0000"/>
              </a:solidFill>
            </a:endParaRPr>
          </a:p>
        </p:txBody>
      </p:sp>
    </p:spTree>
    <p:extLst>
      <p:ext uri="{BB962C8B-B14F-4D97-AF65-F5344CB8AC3E}">
        <p14:creationId xmlns:p14="http://schemas.microsoft.com/office/powerpoint/2010/main" val="282006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3</a:t>
            </a:fld>
            <a:endParaRPr lang="en-US" dirty="0"/>
          </a:p>
        </p:txBody>
      </p:sp>
      <p:sp>
        <p:nvSpPr>
          <p:cNvPr id="7" name="Content Placeholder 4">
            <a:extLst>
              <a:ext uri="{FF2B5EF4-FFF2-40B4-BE49-F238E27FC236}">
                <a16:creationId xmlns:a16="http://schemas.microsoft.com/office/drawing/2014/main" id="{0F646155-61B2-5B47-A8A1-0CCE7CEDAA9A}"/>
              </a:ext>
            </a:extLst>
          </p:cNvPr>
          <p:cNvSpPr txBox="1">
            <a:spLocks noGrp="1"/>
          </p:cNvSpPr>
          <p:nvPr>
            <p:ph idx="1"/>
          </p:nvPr>
        </p:nvSpPr>
        <p:spPr>
          <a:xfrm>
            <a:off x="987879" y="1654629"/>
            <a:ext cx="8229600" cy="4525963"/>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2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dirty="0"/>
              <a:t>Bio gas : se utiliza basura orgánica para generar bioetanol que se utiliza como combustible,se extrae por ej del estiércol de vaca, se deposita en un relleno sanatorio se hacen varias capas, se deja depositado durante tres semanas para posteriormente utilizarlo</a:t>
            </a:r>
          </a:p>
        </p:txBody>
      </p:sp>
      <p:sp>
        <p:nvSpPr>
          <p:cNvPr id="6" name="CuadroTexto 5">
            <a:extLst>
              <a:ext uri="{FF2B5EF4-FFF2-40B4-BE49-F238E27FC236}">
                <a16:creationId xmlns:a16="http://schemas.microsoft.com/office/drawing/2014/main" id="{EAB858AD-7D65-C440-9225-C51A7D22769E}"/>
              </a:ext>
            </a:extLst>
          </p:cNvPr>
          <p:cNvSpPr txBox="1"/>
          <p:nvPr/>
        </p:nvSpPr>
        <p:spPr>
          <a:xfrm>
            <a:off x="4267200" y="4464707"/>
            <a:ext cx="4572000" cy="1477328"/>
          </a:xfrm>
          <a:prstGeom prst="rect">
            <a:avLst/>
          </a:prstGeom>
          <a:noFill/>
        </p:spPr>
        <p:txBody>
          <a:bodyPr wrap="square">
            <a:spAutoFit/>
          </a:bodyPr>
          <a:lstStyle/>
          <a:p>
            <a:r>
              <a:rPr lang="es-US"/>
              <a:t>Derivado de la biomasa se utiliza como combustible en los motores de nafta. Constituye una herramienta para agregar valor a la producción primaria, generar empleo y desarrollo de la ruralidad</a:t>
            </a:r>
          </a:p>
        </p:txBody>
      </p:sp>
      <p:pic>
        <p:nvPicPr>
          <p:cNvPr id="5" name="Imagen 4">
            <a:extLst>
              <a:ext uri="{FF2B5EF4-FFF2-40B4-BE49-F238E27FC236}">
                <a16:creationId xmlns:a16="http://schemas.microsoft.com/office/drawing/2014/main" id="{8FD51233-B418-974F-8856-82A3C40C5A78}"/>
              </a:ext>
            </a:extLst>
          </p:cNvPr>
          <p:cNvPicPr>
            <a:picLocks noChangeAspect="1"/>
          </p:cNvPicPr>
          <p:nvPr/>
        </p:nvPicPr>
        <p:blipFill>
          <a:blip r:embed="rId2"/>
          <a:stretch>
            <a:fillRect/>
          </a:stretch>
        </p:blipFill>
        <p:spPr>
          <a:xfrm>
            <a:off x="987879" y="2952750"/>
            <a:ext cx="2482702" cy="3227842"/>
          </a:xfrm>
          <a:prstGeom prst="rect">
            <a:avLst/>
          </a:prstGeom>
        </p:spPr>
      </p:pic>
    </p:spTree>
    <p:extLst>
      <p:ext uri="{BB962C8B-B14F-4D97-AF65-F5344CB8AC3E}">
        <p14:creationId xmlns:p14="http://schemas.microsoft.com/office/powerpoint/2010/main" val="426729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4</a:t>
            </a:fld>
            <a:endParaRPr lang="en-US" dirty="0"/>
          </a:p>
        </p:txBody>
      </p:sp>
      <p:sp>
        <p:nvSpPr>
          <p:cNvPr id="6" name="Marcador de contenido 5">
            <a:extLst>
              <a:ext uri="{FF2B5EF4-FFF2-40B4-BE49-F238E27FC236}">
                <a16:creationId xmlns:a16="http://schemas.microsoft.com/office/drawing/2014/main" id="{E4E1A8B2-3956-EA4D-B465-623444D4183A}"/>
              </a:ext>
            </a:extLst>
          </p:cNvPr>
          <p:cNvSpPr>
            <a:spLocks noGrp="1"/>
          </p:cNvSpPr>
          <p:nvPr>
            <p:ph idx="1"/>
          </p:nvPr>
        </p:nvSpPr>
        <p:spPr/>
        <p:txBody>
          <a:bodyPr/>
          <a:lstStyle/>
          <a:p>
            <a:endParaRPr lang="es-US"/>
          </a:p>
        </p:txBody>
      </p:sp>
    </p:spTree>
    <p:extLst>
      <p:ext uri="{BB962C8B-B14F-4D97-AF65-F5344CB8AC3E}">
        <p14:creationId xmlns:p14="http://schemas.microsoft.com/office/powerpoint/2010/main" val="414664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5</a:t>
            </a:fld>
            <a:endParaRPr lang="en-US" dirty="0"/>
          </a:p>
        </p:txBody>
      </p:sp>
      <p:sp>
        <p:nvSpPr>
          <p:cNvPr id="6" name="Marcador de contenido 5">
            <a:extLst>
              <a:ext uri="{FF2B5EF4-FFF2-40B4-BE49-F238E27FC236}">
                <a16:creationId xmlns:a16="http://schemas.microsoft.com/office/drawing/2014/main" id="{59E223DC-5ED3-C04A-9F40-C37936FED76C}"/>
              </a:ext>
            </a:extLst>
          </p:cNvPr>
          <p:cNvSpPr>
            <a:spLocks noGrp="1"/>
          </p:cNvSpPr>
          <p:nvPr>
            <p:ph idx="1"/>
          </p:nvPr>
        </p:nvSpPr>
        <p:spPr/>
        <p:txBody>
          <a:bodyPr/>
          <a:lstStyle/>
          <a:p>
            <a:endParaRPr lang="es-US"/>
          </a:p>
        </p:txBody>
      </p:sp>
    </p:spTree>
    <p:extLst>
      <p:ext uri="{BB962C8B-B14F-4D97-AF65-F5344CB8AC3E}">
        <p14:creationId xmlns:p14="http://schemas.microsoft.com/office/powerpoint/2010/main" val="217824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6</a:t>
            </a:fld>
            <a:endParaRPr lang="en-US" dirty="0"/>
          </a:p>
        </p:txBody>
      </p:sp>
      <p:sp>
        <p:nvSpPr>
          <p:cNvPr id="6" name="Marcador de contenido 5">
            <a:extLst>
              <a:ext uri="{FF2B5EF4-FFF2-40B4-BE49-F238E27FC236}">
                <a16:creationId xmlns:a16="http://schemas.microsoft.com/office/drawing/2014/main" id="{B403EA0B-EECA-6E41-8202-A958C2AEEFD8}"/>
              </a:ext>
            </a:extLst>
          </p:cNvPr>
          <p:cNvSpPr>
            <a:spLocks noGrp="1"/>
          </p:cNvSpPr>
          <p:nvPr>
            <p:ph idx="1"/>
          </p:nvPr>
        </p:nvSpPr>
        <p:spPr/>
        <p:txBody>
          <a:bodyPr/>
          <a:lstStyle/>
          <a:p>
            <a:endParaRPr lang="es-US"/>
          </a:p>
        </p:txBody>
      </p:sp>
    </p:spTree>
    <p:extLst>
      <p:ext uri="{BB962C8B-B14F-4D97-AF65-F5344CB8AC3E}">
        <p14:creationId xmlns:p14="http://schemas.microsoft.com/office/powerpoint/2010/main" val="296104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30300"/>
            <a:ext cx="8229600" cy="4995863"/>
          </a:xfrm>
        </p:spPr>
        <p:txBody>
          <a:bodyPr/>
          <a:lstStyle/>
          <a:p>
            <a:r>
              <a:rPr lang="en-US" i="1" dirty="0"/>
              <a:t>						</a:t>
            </a:r>
            <a:r>
              <a:rPr lang="en-US" i="1" dirty="0">
                <a:solidFill>
                  <a:schemeClr val="bg1">
                    <a:lumMod val="50000"/>
                  </a:schemeClr>
                </a:solidFill>
              </a:rPr>
              <a:t>	     </a:t>
            </a:r>
            <a:r>
              <a:rPr lang="en-US" i="1" dirty="0" err="1">
                <a:solidFill>
                  <a:schemeClr val="bg1">
                    <a:lumMod val="50000"/>
                  </a:schemeClr>
                </a:solidFill>
              </a:rPr>
              <a:t>Contacto</a:t>
            </a:r>
            <a:endParaRPr lang="en-US" i="1" dirty="0">
              <a:solidFill>
                <a:schemeClr val="bg1">
                  <a:lumMod val="50000"/>
                </a:schemeClr>
              </a:solidFill>
            </a:endParaRPr>
          </a:p>
        </p:txBody>
      </p:sp>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7</a:t>
            </a:fld>
            <a:endParaRPr lang="en-US" dirty="0"/>
          </a:p>
        </p:txBody>
      </p:sp>
    </p:spTree>
    <p:extLst>
      <p:ext uri="{BB962C8B-B14F-4D97-AF65-F5344CB8AC3E}">
        <p14:creationId xmlns:p14="http://schemas.microsoft.com/office/powerpoint/2010/main" val="403049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8</a:t>
            </a:fld>
            <a:endParaRPr lang="en-US" dirty="0"/>
          </a:p>
        </p:txBody>
      </p:sp>
      <p:cxnSp>
        <p:nvCxnSpPr>
          <p:cNvPr id="8" name="7 Conector recto"/>
          <p:cNvCxnSpPr/>
          <p:nvPr/>
        </p:nvCxnSpPr>
        <p:spPr>
          <a:xfrm flipV="1">
            <a:off x="6324600" y="3416300"/>
            <a:ext cx="1816100" cy="12700"/>
          </a:xfrm>
          <a:prstGeom prst="line">
            <a:avLst/>
          </a:prstGeom>
          <a:ln w="635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6" name="Marcador de contenido 5">
            <a:extLst>
              <a:ext uri="{FF2B5EF4-FFF2-40B4-BE49-F238E27FC236}">
                <a16:creationId xmlns:a16="http://schemas.microsoft.com/office/drawing/2014/main" id="{544034E0-0F01-EF4E-8D2A-04E2420B1414}"/>
              </a:ext>
            </a:extLst>
          </p:cNvPr>
          <p:cNvSpPr>
            <a:spLocks noGrp="1"/>
          </p:cNvSpPr>
          <p:nvPr>
            <p:ph idx="1"/>
          </p:nvPr>
        </p:nvSpPr>
        <p:spPr/>
        <p:txBody>
          <a:bodyPr/>
          <a:lstStyle/>
          <a:p>
            <a:endParaRPr lang="es-US"/>
          </a:p>
        </p:txBody>
      </p:sp>
    </p:spTree>
    <p:extLst>
      <p:ext uri="{BB962C8B-B14F-4D97-AF65-F5344CB8AC3E}">
        <p14:creationId xmlns:p14="http://schemas.microsoft.com/office/powerpoint/2010/main" val="301404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3A6C0F-D9FF-1147-ABB7-3FEFE4DE8041}" type="datetime1">
              <a:rPr lang="en-US" smtClean="0"/>
              <a:pPr/>
              <a:t>10/14/2020</a:t>
            </a:fld>
            <a:endParaRPr lang="en-US" dirty="0"/>
          </a:p>
        </p:txBody>
      </p:sp>
      <p:sp>
        <p:nvSpPr>
          <p:cNvPr id="4" name="Slide Number Placeholder 3"/>
          <p:cNvSpPr>
            <a:spLocks noGrp="1"/>
          </p:cNvSpPr>
          <p:nvPr>
            <p:ph type="sldNum" sz="quarter" idx="12"/>
          </p:nvPr>
        </p:nvSpPr>
        <p:spPr/>
        <p:txBody>
          <a:bodyPr/>
          <a:lstStyle/>
          <a:p>
            <a:fld id="{514B9F5A-F8C0-DE42-BAC5-081439585610}" type="slidenum">
              <a:rPr lang="en-US" smtClean="0"/>
              <a:pPr/>
              <a:t>9</a:t>
            </a:fld>
            <a:endParaRPr lang="en-US" dirty="0"/>
          </a:p>
        </p:txBody>
      </p:sp>
      <p:sp>
        <p:nvSpPr>
          <p:cNvPr id="8" name="Marcador de contenido 7">
            <a:extLst>
              <a:ext uri="{FF2B5EF4-FFF2-40B4-BE49-F238E27FC236}">
                <a16:creationId xmlns:a16="http://schemas.microsoft.com/office/drawing/2014/main" id="{0551FA85-2BFA-7B4B-B591-B7248FE7DAAF}"/>
              </a:ext>
            </a:extLst>
          </p:cNvPr>
          <p:cNvSpPr>
            <a:spLocks noGrp="1"/>
          </p:cNvSpPr>
          <p:nvPr>
            <p:ph idx="1"/>
          </p:nvPr>
        </p:nvSpPr>
        <p:spPr/>
        <p:txBody>
          <a:bodyPr/>
          <a:lstStyle/>
          <a:p>
            <a:endParaRPr lang="es-US"/>
          </a:p>
        </p:txBody>
      </p:sp>
    </p:spTree>
    <p:extLst>
      <p:ext uri="{BB962C8B-B14F-4D97-AF65-F5344CB8AC3E}">
        <p14:creationId xmlns:p14="http://schemas.microsoft.com/office/powerpoint/2010/main" val="3143366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332</TotalTime>
  <Words>73</Words>
  <Application>Microsoft Office PowerPoint</Application>
  <PresentationFormat>Presentación en pantalla (4:3)</PresentationFormat>
  <Paragraphs>75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Office Theme</vt:lpstr>
      <vt:lpstr>Presentación de PowerPoint</vt:lpstr>
      <vt:lpstr>Biodigestor  orgánico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Camila La fuente</cp:lastModifiedBy>
  <cp:revision>31</cp:revision>
  <dcterms:created xsi:type="dcterms:W3CDTF">2020-09-18T14:35:32Z</dcterms:created>
  <dcterms:modified xsi:type="dcterms:W3CDTF">2020-10-14T16:54:37Z</dcterms:modified>
</cp:coreProperties>
</file>