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9" r:id="rId5"/>
    <p:sldId id="260" r:id="rId6"/>
    <p:sldId id="261" r:id="rId7"/>
    <p:sldId id="270" r:id="rId8"/>
    <p:sldId id="262" r:id="rId9"/>
    <p:sldId id="263" r:id="rId10"/>
    <p:sldId id="271" r:id="rId11"/>
    <p:sldId id="268" r:id="rId12"/>
    <p:sldId id="266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BBF93-1BF2-4AA1-BDC4-8DB3BCF68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659D40-3613-45B9-AE2B-B8D92C248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F97BEA-3E8D-45E6-AC18-58CACA06D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EF9599-CA0A-40E1-A944-D81BC738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A8EFD6-DE96-454D-938D-46D2D609A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84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2DFD1-FBD3-457B-A5FF-816F3BF9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7077140-DEAB-4E8B-8931-FCFAAFFDA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FCB073-FD8C-46F6-8063-1DAFC3B5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CEEB6D-1954-44EC-A24A-D1161681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F36DC1-D237-46E9-8BB8-6B6727EE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237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3521EC-BFF7-4155-AA21-6487C8E9E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2B7D92-BCB4-4F71-A19B-462C13F69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EE55C5-80C6-4F9D-B7C8-DFCC64432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67022A-5299-41A6-B6F8-F33C288BA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1870A6-A626-437A-87F3-24DCA0B1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84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21CE1-B849-4CBC-A9AF-F9648716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912405-BBC8-4399-BD10-D8C074A8C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9D8696-3736-4BAC-B16F-60C0F5E2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F18961-DB65-4BAF-B0F2-11EDEDD3E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871B40-DAC7-4CD0-B429-B6A4AC79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27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F147E-0383-4D93-B608-49539419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064E92-0FEC-4A79-B970-FD2D0D6B0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619F5B-80A1-4057-BD3E-AF0000F46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A62EA0-0EF9-4F68-9488-CDCF27AA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E5454D-0B72-40B2-ADD2-84D2F3E7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8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CB10D-9911-4184-8401-8069D573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F1A07E-A99D-4B85-8340-661DD766D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4CAA2C-E118-49FA-B073-967083F7B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64FB86-D638-4777-91C0-E96AC300A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A3425C-3E2A-47FB-AE29-FC232A76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F34589-F172-4261-8F25-F307FFF4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803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A553AD-05B7-45A1-8316-AB7B4E8B5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D326E7-EB6B-4430-907A-639A8836C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EBB8FF-264F-4D6E-9E73-CAFAB02C1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7DD1C8-379E-40A7-9B82-07DDBFFB8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12A75B-7A00-44FE-9C77-9A02AE635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FE5FBB0-3C39-4AFD-8B09-3625AE80C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8B08CC-FF31-4795-879C-93C83560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D8395E-296E-4895-839E-31B7E0A5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4931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CC4D0B-DB53-4BF4-A6A6-2CA50892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9E83DC-B6A7-4823-A249-14E354F6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6FEF05-2DD4-4EDA-B48F-EEC483D0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C6D7B0-7DD6-4241-BFAA-A0660599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87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7713DB9-6A36-4AFD-9808-ED1DCF59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F197A37-0F69-42E7-BCCA-3112F711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EB32B0-B0C0-4654-8833-1A447A67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4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7A192-0CD5-462B-AB59-330BA396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1B54DE-9585-4FED-BEEA-2681928EF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647E14-F5E6-46AE-A171-EC322A073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C6D14D-1009-478D-A647-89F1908E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EB7C98-095A-41E3-85D9-902BFD48E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F7BDA1-8330-4F2F-908E-F8AE9E8F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302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5695FE-8F3C-470C-B21A-0993E372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949433A-8B3C-498C-AE9E-0A22ED0AFF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CA73CF-1A1B-4E6B-969C-52DE49932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B2CAD9-2633-4C43-8F49-6698E15A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C6E14A-FB94-44C7-9929-9C044A90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60888B-C40A-4189-B4F5-A38CB6A2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30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20E09C2-0E50-481F-B011-0EFFD60B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37590F-E383-462A-B77A-C809BD395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3CC71B-D4C6-4049-8B3E-F22CF11DC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A08AC-32C6-419D-B4DC-FB821EF5EE11}" type="datetimeFigureOut">
              <a:rPr lang="es-ES" smtClean="0"/>
              <a:t>14/10/2020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7EFBA2-39A0-422C-94F9-766EFA580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0E8D5C-0223-41A4-BF6E-ABAD15B6F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0215-B592-4418-B4CA-235B5CC32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66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slide" Target="slide12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.emf"/><Relationship Id="rId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jp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11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DD94B77-7890-47FE-B6D7-5E582489D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9063" cy="17641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34CE6DFF-373B-4CEF-B056-6892CF6DD030}"/>
              </a:ext>
            </a:extLst>
          </p:cNvPr>
          <p:cNvSpPr/>
          <p:nvPr/>
        </p:nvSpPr>
        <p:spPr>
          <a:xfrm>
            <a:off x="-1" y="2390138"/>
            <a:ext cx="10731138" cy="2103121"/>
          </a:xfrm>
          <a:custGeom>
            <a:avLst/>
            <a:gdLst>
              <a:gd name="connsiteX0" fmla="*/ 0 w 10731138"/>
              <a:gd name="connsiteY0" fmla="*/ 0 h 2103121"/>
              <a:gd name="connsiteX1" fmla="*/ 9457509 w 10731138"/>
              <a:gd name="connsiteY1" fmla="*/ 0 h 2103121"/>
              <a:gd name="connsiteX2" fmla="*/ 9457509 w 10731138"/>
              <a:gd name="connsiteY2" fmla="*/ 1 h 2103121"/>
              <a:gd name="connsiteX3" fmla="*/ 10731138 w 10731138"/>
              <a:gd name="connsiteY3" fmla="*/ 1051561 h 2103121"/>
              <a:gd name="connsiteX4" fmla="*/ 9457509 w 10731138"/>
              <a:gd name="connsiteY4" fmla="*/ 2103120 h 2103121"/>
              <a:gd name="connsiteX5" fmla="*/ 9457509 w 10731138"/>
              <a:gd name="connsiteY5" fmla="*/ 2103120 h 2103121"/>
              <a:gd name="connsiteX6" fmla="*/ 9457509 w 10731138"/>
              <a:gd name="connsiteY6" fmla="*/ 2103120 h 2103121"/>
              <a:gd name="connsiteX7" fmla="*/ 9457508 w 10731138"/>
              <a:gd name="connsiteY7" fmla="*/ 2103121 h 2103121"/>
              <a:gd name="connsiteX8" fmla="*/ 9457508 w 10731138"/>
              <a:gd name="connsiteY8" fmla="*/ 2103120 h 2103121"/>
              <a:gd name="connsiteX9" fmla="*/ 0 w 10731138"/>
              <a:gd name="connsiteY9" fmla="*/ 2103120 h 210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31138" h="2103121">
                <a:moveTo>
                  <a:pt x="0" y="0"/>
                </a:moveTo>
                <a:lnTo>
                  <a:pt x="9457509" y="0"/>
                </a:lnTo>
                <a:lnTo>
                  <a:pt x="9457509" y="1"/>
                </a:lnTo>
                <a:lnTo>
                  <a:pt x="10731138" y="1051561"/>
                </a:lnTo>
                <a:lnTo>
                  <a:pt x="9457509" y="2103120"/>
                </a:lnTo>
                <a:lnTo>
                  <a:pt x="9457509" y="2103120"/>
                </a:lnTo>
                <a:lnTo>
                  <a:pt x="9457509" y="2103120"/>
                </a:lnTo>
                <a:lnTo>
                  <a:pt x="9457508" y="2103121"/>
                </a:lnTo>
                <a:lnTo>
                  <a:pt x="9457508" y="2103120"/>
                </a:lnTo>
                <a:lnTo>
                  <a:pt x="0" y="210312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21CA447-D378-4F1B-B8CB-878CEBAE50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90" y="365760"/>
            <a:ext cx="1314000" cy="1313499"/>
          </a:xfrm>
          <a:prstGeom prst="rect">
            <a:avLst/>
          </a:prstGeom>
        </p:spPr>
      </p:pic>
      <p:pic>
        <p:nvPicPr>
          <p:cNvPr id="26" name="Imagen 25" descr="Encabezado">
            <a:extLst>
              <a:ext uri="{FF2B5EF4-FFF2-40B4-BE49-F238E27FC236}">
                <a16:creationId xmlns:a16="http://schemas.microsoft.com/office/drawing/2014/main" id="{8F09FA49-0809-43BC-9722-03EE2E4E1A1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8" b="23663"/>
          <a:stretch>
            <a:fillRect/>
          </a:stretch>
        </p:blipFill>
        <p:spPr bwMode="auto">
          <a:xfrm>
            <a:off x="5277394" y="365760"/>
            <a:ext cx="5095377" cy="131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038F437-2675-489B-B9E3-12AE3316B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59" y="1679260"/>
            <a:ext cx="1796143" cy="453154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43E02614-502A-43D8-AFC0-0B332DD82C75}"/>
              </a:ext>
            </a:extLst>
          </p:cNvPr>
          <p:cNvSpPr txBox="1"/>
          <p:nvPr/>
        </p:nvSpPr>
        <p:spPr>
          <a:xfrm>
            <a:off x="120830" y="2457222"/>
            <a:ext cx="5326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Bienvenidos: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4" name="Boton">
            <a:extLst>
              <a:ext uri="{FF2B5EF4-FFF2-40B4-BE49-F238E27FC236}">
                <a16:creationId xmlns:a16="http://schemas.microsoft.com/office/drawing/2014/main" id="{F65D2114-157B-40F6-A2E6-CED1122F9E6C}"/>
              </a:ext>
            </a:extLst>
          </p:cNvPr>
          <p:cNvGrpSpPr/>
          <p:nvPr/>
        </p:nvGrpSpPr>
        <p:grpSpPr>
          <a:xfrm>
            <a:off x="10005879" y="4862999"/>
            <a:ext cx="1789611" cy="1789200"/>
            <a:chOff x="10005879" y="4862999"/>
            <a:chExt cx="1789611" cy="1789200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D4FA433C-8850-49BA-B2E9-450AC8D11711}"/>
                </a:ext>
              </a:extLst>
            </p:cNvPr>
            <p:cNvSpPr/>
            <p:nvPr/>
          </p:nvSpPr>
          <p:spPr>
            <a:xfrm>
              <a:off x="10005879" y="4862999"/>
              <a:ext cx="1789611" cy="1789200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62471374-E907-47D3-98A5-093569E6CF6D}"/>
                </a:ext>
              </a:extLst>
            </p:cNvPr>
            <p:cNvSpPr/>
            <p:nvPr/>
          </p:nvSpPr>
          <p:spPr>
            <a:xfrm>
              <a:off x="10216684" y="5073599"/>
              <a:ext cx="1368000" cy="1368000"/>
            </a:xfrm>
            <a:prstGeom prst="ellipse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D9CC430-E35A-43CC-90E2-5094846A9B51}"/>
              </a:ext>
            </a:extLst>
          </p:cNvPr>
          <p:cNvSpPr txBox="1"/>
          <p:nvPr/>
        </p:nvSpPr>
        <p:spPr>
          <a:xfrm>
            <a:off x="10407525" y="5422264"/>
            <a:ext cx="121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Iniciar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EC2ABD4-8D50-4F02-878B-2EEC7FD98FD1}"/>
              </a:ext>
            </a:extLst>
          </p:cNvPr>
          <p:cNvSpPr txBox="1"/>
          <p:nvPr/>
        </p:nvSpPr>
        <p:spPr>
          <a:xfrm>
            <a:off x="3000103" y="2828749"/>
            <a:ext cx="6191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“Braille pencil”</a:t>
            </a:r>
            <a:endParaRPr lang="es-ES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5184F1-709C-4AA8-BE70-EBE3FB987145}"/>
              </a:ext>
            </a:extLst>
          </p:cNvPr>
          <p:cNvSpPr txBox="1"/>
          <p:nvPr/>
        </p:nvSpPr>
        <p:spPr>
          <a:xfrm>
            <a:off x="251459" y="4673489"/>
            <a:ext cx="6944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7mo “B” Electromecánica Grupo 16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0606AF-3B91-45A0-979A-AB19E85287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49" y="2443703"/>
            <a:ext cx="957296" cy="197042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EB22E86-3C52-4E4C-BA1E-1BEA9833FC0B}"/>
              </a:ext>
            </a:extLst>
          </p:cNvPr>
          <p:cNvSpPr txBox="1"/>
          <p:nvPr/>
        </p:nvSpPr>
        <p:spPr>
          <a:xfrm>
            <a:off x="251459" y="6241774"/>
            <a:ext cx="35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13460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97123-9286-4A82-9E00-4C97FFCBC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" y="4875244"/>
            <a:ext cx="957296" cy="197042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6BBE635-1DBB-4142-BC88-4898EA200624}"/>
              </a:ext>
            </a:extLst>
          </p:cNvPr>
          <p:cNvSpPr/>
          <p:nvPr/>
        </p:nvSpPr>
        <p:spPr>
          <a:xfrm>
            <a:off x="1286130" y="391886"/>
            <a:ext cx="9759723" cy="5032474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63C623C-899A-4AFE-8537-8A52B40E1CF3}"/>
              </a:ext>
            </a:extLst>
          </p:cNvPr>
          <p:cNvSpPr/>
          <p:nvPr/>
        </p:nvSpPr>
        <p:spPr>
          <a:xfrm>
            <a:off x="9111639" y="5425713"/>
            <a:ext cx="2066400" cy="108720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Flecha: a la derecha 5">
            <a:hlinkClick r:id="rId4" action="ppaction://hlinksldjump"/>
            <a:extLst>
              <a:ext uri="{FF2B5EF4-FFF2-40B4-BE49-F238E27FC236}">
                <a16:creationId xmlns:a16="http://schemas.microsoft.com/office/drawing/2014/main" id="{EEA3E367-D3D4-40A8-802F-2A61E7FB268F}"/>
              </a:ext>
            </a:extLst>
          </p:cNvPr>
          <p:cNvSpPr/>
          <p:nvPr/>
        </p:nvSpPr>
        <p:spPr>
          <a:xfrm rot="10800000">
            <a:off x="1060812" y="5424363"/>
            <a:ext cx="2067316" cy="108855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96770-3118-47BB-9065-68E0E7B6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53" y="4984104"/>
            <a:ext cx="957296" cy="19704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BCA2E2-3742-4CDE-A6C5-D804394F3E5B}"/>
              </a:ext>
            </a:extLst>
          </p:cNvPr>
          <p:cNvSpPr txBox="1"/>
          <p:nvPr/>
        </p:nvSpPr>
        <p:spPr>
          <a:xfrm>
            <a:off x="1958623" y="5737804"/>
            <a:ext cx="10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Atrás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E072A7A-B3C7-44FF-8583-6A6BDA4C281C}"/>
              </a:ext>
            </a:extLst>
          </p:cNvPr>
          <p:cNvSpPr txBox="1"/>
          <p:nvPr/>
        </p:nvSpPr>
        <p:spPr>
          <a:xfrm>
            <a:off x="9308199" y="5737804"/>
            <a:ext cx="154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Siguiente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846F0C-C547-4EC3-8F20-CF1A12304332}"/>
              </a:ext>
            </a:extLst>
          </p:cNvPr>
          <p:cNvSpPr txBox="1"/>
          <p:nvPr/>
        </p:nvSpPr>
        <p:spPr>
          <a:xfrm>
            <a:off x="4161328" y="768422"/>
            <a:ext cx="598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Presupuesto</a:t>
            </a:r>
            <a:endParaRPr lang="es-E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E0614D-C5C5-42E7-AD90-6F30439C351E}"/>
              </a:ext>
            </a:extLst>
          </p:cNvPr>
          <p:cNvSpPr txBox="1"/>
          <p:nvPr/>
        </p:nvSpPr>
        <p:spPr>
          <a:xfrm>
            <a:off x="6710733" y="1230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CDEBCE5-DEF7-465C-BF5F-7DE6E3187159}"/>
              </a:ext>
            </a:extLst>
          </p:cNvPr>
          <p:cNvSpPr txBox="1"/>
          <p:nvPr/>
        </p:nvSpPr>
        <p:spPr>
          <a:xfrm>
            <a:off x="0" y="6512913"/>
            <a:ext cx="24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9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023A0EC-A4A2-479B-861C-368B664EDBF2}"/>
              </a:ext>
            </a:extLst>
          </p:cNvPr>
          <p:cNvSpPr txBox="1"/>
          <p:nvPr/>
        </p:nvSpPr>
        <p:spPr>
          <a:xfrm>
            <a:off x="1630017" y="1414753"/>
            <a:ext cx="90644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Filamento : ARS 250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Pulsador mini: ARS 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Piezoeléctrico sonoro: ARS 202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Microcontrolador: ARS 165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Memoria: ARS 990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Pin de salida: ARS 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Mano de obra: ARS 611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Total: ARS 2500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5E326EA-23F4-4DAC-B502-9E5A0444F668}"/>
              </a:ext>
            </a:extLst>
          </p:cNvPr>
          <p:cNvSpPr/>
          <p:nvPr/>
        </p:nvSpPr>
        <p:spPr>
          <a:xfrm>
            <a:off x="1630017" y="4015409"/>
            <a:ext cx="2054087" cy="5078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229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97123-9286-4A82-9E00-4C97FFCBC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" y="4875244"/>
            <a:ext cx="957296" cy="197042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6BBE635-1DBB-4142-BC88-4898EA200624}"/>
              </a:ext>
            </a:extLst>
          </p:cNvPr>
          <p:cNvSpPr/>
          <p:nvPr/>
        </p:nvSpPr>
        <p:spPr>
          <a:xfrm>
            <a:off x="1216138" y="391886"/>
            <a:ext cx="9759723" cy="5032474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63C623C-899A-4AFE-8537-8A52B40E1CF3}"/>
              </a:ext>
            </a:extLst>
          </p:cNvPr>
          <p:cNvSpPr/>
          <p:nvPr/>
        </p:nvSpPr>
        <p:spPr>
          <a:xfrm>
            <a:off x="9111639" y="5425713"/>
            <a:ext cx="2066400" cy="108720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EEA3E367-D3D4-40A8-802F-2A61E7FB268F}"/>
              </a:ext>
            </a:extLst>
          </p:cNvPr>
          <p:cNvSpPr/>
          <p:nvPr/>
        </p:nvSpPr>
        <p:spPr>
          <a:xfrm rot="10800000">
            <a:off x="1060812" y="5424363"/>
            <a:ext cx="2067316" cy="108855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96770-3118-47BB-9065-68E0E7B6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53" y="4984104"/>
            <a:ext cx="957296" cy="19704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BCA2E2-3742-4CDE-A6C5-D804394F3E5B}"/>
              </a:ext>
            </a:extLst>
          </p:cNvPr>
          <p:cNvSpPr txBox="1"/>
          <p:nvPr/>
        </p:nvSpPr>
        <p:spPr>
          <a:xfrm>
            <a:off x="1958623" y="5737804"/>
            <a:ext cx="10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Atrás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E0614D-C5C5-42E7-AD90-6F30439C351E}"/>
              </a:ext>
            </a:extLst>
          </p:cNvPr>
          <p:cNvSpPr txBox="1"/>
          <p:nvPr/>
        </p:nvSpPr>
        <p:spPr>
          <a:xfrm>
            <a:off x="6710733" y="1230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36FDF99-1401-4035-B637-E2D4F7E1654B}"/>
              </a:ext>
            </a:extLst>
          </p:cNvPr>
          <p:cNvSpPr txBox="1"/>
          <p:nvPr/>
        </p:nvSpPr>
        <p:spPr>
          <a:xfrm>
            <a:off x="9330146" y="5727449"/>
            <a:ext cx="6093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Siguiente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6BC44C3-DDB3-4D1B-AADF-E891B1C22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25" y="808979"/>
            <a:ext cx="6477621" cy="439457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635405-A7D9-475D-B80D-9D673144C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831" y="553947"/>
            <a:ext cx="1762289" cy="13522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4B83D79-4439-4D0B-9FAE-24614779595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39" y="553947"/>
            <a:ext cx="1314000" cy="13134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ECB78EC-1E6C-4489-B02B-37E81EF9C964}"/>
              </a:ext>
            </a:extLst>
          </p:cNvPr>
          <p:cNvSpPr txBox="1"/>
          <p:nvPr/>
        </p:nvSpPr>
        <p:spPr>
          <a:xfrm>
            <a:off x="8391" y="6512913"/>
            <a:ext cx="47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2993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97123-9286-4A82-9E00-4C97FFCBC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" y="4875244"/>
            <a:ext cx="957296" cy="197042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6BBE635-1DBB-4142-BC88-4898EA200624}"/>
              </a:ext>
            </a:extLst>
          </p:cNvPr>
          <p:cNvSpPr/>
          <p:nvPr/>
        </p:nvSpPr>
        <p:spPr>
          <a:xfrm>
            <a:off x="1286130" y="391886"/>
            <a:ext cx="9759723" cy="5032474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EEA3E367-D3D4-40A8-802F-2A61E7FB268F}"/>
              </a:ext>
            </a:extLst>
          </p:cNvPr>
          <p:cNvSpPr/>
          <p:nvPr/>
        </p:nvSpPr>
        <p:spPr>
          <a:xfrm rot="10800000">
            <a:off x="1060812" y="5424363"/>
            <a:ext cx="2067316" cy="108855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96770-3118-47BB-9065-68E0E7B6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53" y="4984104"/>
            <a:ext cx="957296" cy="19704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BCA2E2-3742-4CDE-A6C5-D804394F3E5B}"/>
              </a:ext>
            </a:extLst>
          </p:cNvPr>
          <p:cNvSpPr txBox="1"/>
          <p:nvPr/>
        </p:nvSpPr>
        <p:spPr>
          <a:xfrm>
            <a:off x="1958623" y="5737804"/>
            <a:ext cx="10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Atrás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E0614D-C5C5-42E7-AD90-6F30439C351E}"/>
              </a:ext>
            </a:extLst>
          </p:cNvPr>
          <p:cNvSpPr txBox="1"/>
          <p:nvPr/>
        </p:nvSpPr>
        <p:spPr>
          <a:xfrm>
            <a:off x="6710733" y="1230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00D94DC-20BF-4C15-AED9-3A1A3F5F6521}"/>
              </a:ext>
            </a:extLst>
          </p:cNvPr>
          <p:cNvSpPr txBox="1"/>
          <p:nvPr/>
        </p:nvSpPr>
        <p:spPr>
          <a:xfrm>
            <a:off x="2573382" y="2572201"/>
            <a:ext cx="715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Gracias por su atención</a:t>
            </a:r>
            <a:endParaRPr lang="es-E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387A9B2-EE80-47A4-A445-DAA17667C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238" y="553947"/>
            <a:ext cx="1762289" cy="13522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B7DAB35-B8D4-427B-93FD-1465B4C4896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645" y="553947"/>
            <a:ext cx="1314000" cy="1313499"/>
          </a:xfrm>
          <a:prstGeom prst="rect">
            <a:avLst/>
          </a:prstGeom>
        </p:spPr>
      </p:pic>
      <p:pic>
        <p:nvPicPr>
          <p:cNvPr id="16" name="Imagen 15" descr="Encabezado">
            <a:extLst>
              <a:ext uri="{FF2B5EF4-FFF2-40B4-BE49-F238E27FC236}">
                <a16:creationId xmlns:a16="http://schemas.microsoft.com/office/drawing/2014/main" id="{08AD00CE-4BD9-4384-B66E-2CA74011984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8" b="23663"/>
          <a:stretch>
            <a:fillRect/>
          </a:stretch>
        </p:blipFill>
        <p:spPr bwMode="auto">
          <a:xfrm>
            <a:off x="3618302" y="556125"/>
            <a:ext cx="5095377" cy="131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5A39139-41E9-4EC2-B24A-32583CBC3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9973" y="1805603"/>
            <a:ext cx="1796143" cy="45315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21EB9E6-0F79-40C9-A6F6-5E021AAEF122}"/>
              </a:ext>
            </a:extLst>
          </p:cNvPr>
          <p:cNvSpPr txBox="1"/>
          <p:nvPr/>
        </p:nvSpPr>
        <p:spPr>
          <a:xfrm>
            <a:off x="0" y="6512913"/>
            <a:ext cx="45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98403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A9366D-BF02-4D53-BDE9-ABFB1614E949}"/>
              </a:ext>
            </a:extLst>
          </p:cNvPr>
          <p:cNvSpPr txBox="1"/>
          <p:nvPr/>
        </p:nvSpPr>
        <p:spPr>
          <a:xfrm>
            <a:off x="768627" y="34464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Integrantes: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C815FC-25A2-4AC8-9927-D7689866B344}"/>
              </a:ext>
            </a:extLst>
          </p:cNvPr>
          <p:cNvSpPr txBox="1"/>
          <p:nvPr/>
        </p:nvSpPr>
        <p:spPr>
          <a:xfrm>
            <a:off x="309942" y="134238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Álvarez Nicolás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F39D679-681B-4E44-8C7D-75D0F4380064}"/>
              </a:ext>
            </a:extLst>
          </p:cNvPr>
          <p:cNvSpPr txBox="1"/>
          <p:nvPr/>
        </p:nvSpPr>
        <p:spPr>
          <a:xfrm>
            <a:off x="3357942" y="13168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Borda Alan Thiago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7E2D89-71D6-473F-AE77-34FE47F45500}"/>
              </a:ext>
            </a:extLst>
          </p:cNvPr>
          <p:cNvSpPr txBox="1"/>
          <p:nvPr/>
        </p:nvSpPr>
        <p:spPr>
          <a:xfrm>
            <a:off x="7005712" y="131687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Gomez Juan Ignacio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1CD47D-5939-49FF-BF35-31937DA9DAAE}"/>
              </a:ext>
            </a:extLst>
          </p:cNvPr>
          <p:cNvSpPr txBox="1"/>
          <p:nvPr/>
        </p:nvSpPr>
        <p:spPr>
          <a:xfrm>
            <a:off x="85956" y="392220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Hermoso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Nahuel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53EAA3E-E038-459D-8A85-2D1FA4A3824F}"/>
              </a:ext>
            </a:extLst>
          </p:cNvPr>
          <p:cNvSpPr txBox="1"/>
          <p:nvPr/>
        </p:nvSpPr>
        <p:spPr>
          <a:xfrm>
            <a:off x="3480634" y="3925242"/>
            <a:ext cx="7050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Perusia Walter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3E84A18-A808-42CC-B0FF-27D0AB1C2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37" y="4499214"/>
            <a:ext cx="2281983" cy="1904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BB92BB3-521F-4ECB-9ED3-385386FA9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2" y="4483512"/>
            <a:ext cx="2281983" cy="1904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D2DC0F6-44B0-4296-B0D5-5574DC01D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85" y="1796462"/>
            <a:ext cx="2025088" cy="204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81EB4B-8C89-48AF-846E-C7CBBC6B6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1" b="90000" l="4815" r="97407">
                        <a14:foregroundMark x1="18658" y1="14502" x2="18301" y2="14318"/>
                        <a14:foregroundMark x1="18336" y1="12413" x2="18381" y2="12358"/>
                        <a14:foregroundMark x1="7778" y1="68974" x2="4815" y2="70171"/>
                        <a14:foregroundMark x1="97407" y1="70940" x2="96111" y2="73419"/>
                        <a14:foregroundMark x1="13148" y1="44444" x2="13148" y2="51795"/>
                        <a14:foregroundMark x1="13148" y1="51795" x2="16111" y2="45812"/>
                        <a14:foregroundMark x1="16481" y1="45385" x2="17037" y2="57265"/>
                        <a14:foregroundMark x1="17037" y1="57265" x2="17407" y2="57179"/>
                        <a14:foregroundMark x1="82778" y1="35983" x2="89074" y2="38462"/>
                        <a14:backgroundMark x1="48889" y1="13932" x2="23333" y2="13333"/>
                        <a14:backgroundMark x1="23333" y1="13333" x2="42963" y2="8974"/>
                        <a14:backgroundMark x1="42963" y1="8974" x2="60741" y2="11026"/>
                        <a14:backgroundMark x1="60741" y1="11026" x2="29074" y2="16410"/>
                        <a14:backgroundMark x1="29074" y1="16410" x2="7963" y2="16154"/>
                        <a14:backgroundMark x1="7963" y1="16154" x2="23519" y2="11966"/>
                        <a14:backgroundMark x1="23519" y1="11966" x2="42593" y2="10513"/>
                        <a14:backgroundMark x1="42593" y1="10513" x2="50000" y2="15043"/>
                        <a14:backgroundMark x1="52222" y1="17179" x2="67593" y2="17692"/>
                        <a14:backgroundMark x1="67593" y1="17692" x2="43889" y2="18376"/>
                        <a14:backgroundMark x1="43889" y1="18376" x2="59630" y2="13248"/>
                        <a14:backgroundMark x1="59630" y1="13248" x2="42778" y2="16239"/>
                        <a14:backgroundMark x1="42778" y1="16239" x2="28889" y2="10342"/>
                        <a14:backgroundMark x1="28889" y1="10342" x2="47037" y2="7436"/>
                        <a14:backgroundMark x1="47037" y1="7436" x2="24259" y2="13504"/>
                        <a14:backgroundMark x1="24259" y1="13504" x2="37778" y2="5299"/>
                        <a14:backgroundMark x1="37778" y1="5299" x2="59074" y2="8718"/>
                        <a14:backgroundMark x1="59074" y1="8718" x2="47778" y2="14957"/>
                        <a14:backgroundMark x1="47778" y1="14957" x2="52963" y2="7436"/>
                        <a14:backgroundMark x1="52963" y1="7436" x2="65556" y2="12735"/>
                        <a14:backgroundMark x1="65556" y1="12735" x2="35741" y2="16923"/>
                        <a14:backgroundMark x1="35741" y1="16923" x2="35741" y2="9487"/>
                        <a14:backgroundMark x1="35741" y1="9487" x2="51296" y2="8889"/>
                        <a14:backgroundMark x1="51296" y1="8889" x2="60741" y2="15897"/>
                        <a14:backgroundMark x1="60741" y1="15897" x2="31667" y2="15299"/>
                        <a14:backgroundMark x1="31667" y1="15299" x2="42407" y2="6923"/>
                        <a14:backgroundMark x1="42407" y1="6923" x2="55926" y2="12906"/>
                        <a14:backgroundMark x1="55926" y1="12906" x2="42407" y2="17094"/>
                        <a14:backgroundMark x1="42407" y1="17094" x2="27963" y2="13419"/>
                        <a14:backgroundMark x1="27963" y1="13419" x2="27778" y2="12906"/>
                        <a14:backgroundMark x1="75926" y1="14872" x2="41852" y2="21282"/>
                        <a14:backgroundMark x1="41852" y1="21282" x2="17407" y2="18547"/>
                        <a14:backgroundMark x1="17407" y1="18547" x2="14815" y2="14872"/>
                        <a14:backgroundMark x1="15741" y1="11197" x2="56296" y2="10513"/>
                        <a14:backgroundMark x1="56296" y1="10513" x2="54630" y2="19402"/>
                        <a14:backgroundMark x1="54630" y1="19402" x2="41667" y2="12393"/>
                        <a14:backgroundMark x1="38704" y1="9316" x2="68519" y2="7607"/>
                        <a14:backgroundMark x1="68519" y1="7607" x2="77037" y2="17949"/>
                        <a14:backgroundMark x1="77037" y1="17949" x2="52407" y2="17179"/>
                        <a14:backgroundMark x1="52407" y1="17179" x2="37963" y2="13932"/>
                        <a14:backgroundMark x1="37963" y1="13932" x2="35370" y2="11026"/>
                        <a14:backgroundMark x1="39259" y1="7521" x2="57778" y2="10940"/>
                        <a14:backgroundMark x1="57778" y1="10940" x2="51296" y2="19573"/>
                        <a14:backgroundMark x1="51296" y1="19573" x2="28704" y2="18632"/>
                        <a14:backgroundMark x1="28704" y1="18632" x2="13704" y2="13932"/>
                        <a14:backgroundMark x1="13704" y1="13932" x2="34259" y2="2735"/>
                        <a14:backgroundMark x1="34259" y1="2735" x2="50556" y2="2051"/>
                        <a14:backgroundMark x1="50556" y1="2051" x2="58519" y2="22393"/>
                        <a14:backgroundMark x1="58519" y1="22393" x2="28704" y2="14786"/>
                        <a14:backgroundMark x1="28704" y1="14786" x2="34444" y2="7607"/>
                        <a14:backgroundMark x1="34444" y1="7607" x2="52963" y2="9316"/>
                        <a14:backgroundMark x1="52963" y1="9316" x2="59630" y2="18974"/>
                        <a14:backgroundMark x1="59630" y1="18974" x2="30185" y2="17778"/>
                        <a14:backgroundMark x1="30185" y1="17778" x2="23519" y2="9487"/>
                        <a14:backgroundMark x1="23519" y1="9487" x2="44815" y2="8889"/>
                        <a14:backgroundMark x1="44815" y1="8889" x2="56852" y2="19658"/>
                        <a14:backgroundMark x1="56852" y1="19658" x2="36852" y2="23675"/>
                        <a14:backgroundMark x1="36852" y1="23675" x2="19815" y2="19915"/>
                        <a14:backgroundMark x1="19815" y1="19915" x2="22593" y2="8291"/>
                        <a14:backgroundMark x1="22593" y1="8291" x2="41667" y2="4701"/>
                        <a14:backgroundMark x1="41667" y1="4701" x2="51667" y2="18120"/>
                        <a14:backgroundMark x1="51667" y1="18120" x2="35000" y2="23761"/>
                        <a14:backgroundMark x1="35000" y1="23761" x2="20741" y2="18974"/>
                        <a14:backgroundMark x1="20741" y1="18974" x2="30185" y2="6496"/>
                        <a14:backgroundMark x1="30185" y1="6496" x2="48333" y2="3761"/>
                        <a14:backgroundMark x1="48333" y1="3761" x2="58519" y2="14530"/>
                        <a14:backgroundMark x1="58519" y1="14530" x2="48889" y2="20256"/>
                        <a14:backgroundMark x1="48889" y1="20256" x2="22593" y2="12137"/>
                        <a14:backgroundMark x1="22593" y1="12137" x2="35741" y2="7179"/>
                        <a14:backgroundMark x1="35741" y1="7179" x2="55185" y2="10085"/>
                        <a14:backgroundMark x1="55185" y1="10085" x2="65185" y2="15983"/>
                        <a14:backgroundMark x1="65185" y1="15983" x2="66296" y2="8632"/>
                        <a14:backgroundMark x1="66296" y1="8632" x2="70185" y2="15641"/>
                        <a14:backgroundMark x1="70185" y1="15641" x2="53889" y2="17009"/>
                        <a14:backgroundMark x1="53889" y1="17009" x2="65370" y2="11795"/>
                        <a14:backgroundMark x1="65370" y1="11795" x2="65185" y2="17350"/>
                        <a14:backgroundMark x1="65926" y1="19316" x2="45185" y2="19316"/>
                        <a14:backgroundMark x1="45185" y1="19316" x2="51481" y2="11880"/>
                        <a14:backgroundMark x1="51481" y1="11880" x2="24259" y2="12564"/>
                        <a14:backgroundMark x1="24259" y1="12564" x2="28704" y2="4615"/>
                        <a14:backgroundMark x1="28704" y1="4615" x2="32222" y2="11538"/>
                        <a14:backgroundMark x1="32222" y1="11538" x2="19074" y2="16154"/>
                        <a14:backgroundMark x1="19074" y1="16154" x2="20185" y2="8547"/>
                        <a14:backgroundMark x1="20185" y1="8547" x2="37407" y2="4359"/>
                        <a14:backgroundMark x1="37407" y1="4359" x2="25556" y2="11111"/>
                        <a14:backgroundMark x1="25556" y1="11111" x2="38333" y2="3333"/>
                        <a14:backgroundMark x1="38333" y1="3333" x2="37593" y2="12821"/>
                        <a14:backgroundMark x1="37593" y1="12821" x2="36296" y2="12564"/>
                        <a14:backgroundMark x1="25741" y1="12564" x2="19074" y2="10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4" y="634885"/>
            <a:ext cx="2025088" cy="4387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FC61B23-2159-4509-8764-682A2E9ED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05" y="1796461"/>
            <a:ext cx="2132771" cy="2076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DFCA1310-9D3C-4085-8B7B-3BFD9D86C89F}"/>
              </a:ext>
            </a:extLst>
          </p:cNvPr>
          <p:cNvSpPr/>
          <p:nvPr/>
        </p:nvSpPr>
        <p:spPr>
          <a:xfrm>
            <a:off x="8660146" y="5515613"/>
            <a:ext cx="2066400" cy="108720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92C0A1F-0D30-4446-9163-7CA19C41A91A}"/>
              </a:ext>
            </a:extLst>
          </p:cNvPr>
          <p:cNvSpPr txBox="1"/>
          <p:nvPr/>
        </p:nvSpPr>
        <p:spPr>
          <a:xfrm>
            <a:off x="8819322" y="5828380"/>
            <a:ext cx="674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Siguiente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3D42A14A-4BDE-4945-8F8E-48992538B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987" y="4956605"/>
            <a:ext cx="957296" cy="197042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D605825-925A-47D6-A04A-746A56A76852}"/>
              </a:ext>
            </a:extLst>
          </p:cNvPr>
          <p:cNvSpPr txBox="1"/>
          <p:nvPr/>
        </p:nvSpPr>
        <p:spPr>
          <a:xfrm>
            <a:off x="122830" y="6403651"/>
            <a:ext cx="18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340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97123-9286-4A82-9E00-4C97FFCBC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" y="4875244"/>
            <a:ext cx="957296" cy="197042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6BBE635-1DBB-4142-BC88-4898EA200624}"/>
              </a:ext>
            </a:extLst>
          </p:cNvPr>
          <p:cNvSpPr/>
          <p:nvPr/>
        </p:nvSpPr>
        <p:spPr>
          <a:xfrm>
            <a:off x="1242032" y="484526"/>
            <a:ext cx="9759723" cy="5032474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63C623C-899A-4AFE-8537-8A52B40E1CF3}"/>
              </a:ext>
            </a:extLst>
          </p:cNvPr>
          <p:cNvSpPr/>
          <p:nvPr/>
        </p:nvSpPr>
        <p:spPr>
          <a:xfrm>
            <a:off x="9111639" y="5425713"/>
            <a:ext cx="2066400" cy="108720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EEA3E367-D3D4-40A8-802F-2A61E7FB268F}"/>
              </a:ext>
            </a:extLst>
          </p:cNvPr>
          <p:cNvSpPr/>
          <p:nvPr/>
        </p:nvSpPr>
        <p:spPr>
          <a:xfrm rot="10800000">
            <a:off x="1060812" y="5424363"/>
            <a:ext cx="2067316" cy="108855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96770-3118-47BB-9065-68E0E7B6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53" y="4984104"/>
            <a:ext cx="957296" cy="19704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BCA2E2-3742-4CDE-A6C5-D804394F3E5B}"/>
              </a:ext>
            </a:extLst>
          </p:cNvPr>
          <p:cNvSpPr txBox="1"/>
          <p:nvPr/>
        </p:nvSpPr>
        <p:spPr>
          <a:xfrm>
            <a:off x="1958623" y="5737804"/>
            <a:ext cx="10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Atrás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E072A7A-B3C7-44FF-8583-6A6BDA4C281C}"/>
              </a:ext>
            </a:extLst>
          </p:cNvPr>
          <p:cNvSpPr txBox="1"/>
          <p:nvPr/>
        </p:nvSpPr>
        <p:spPr>
          <a:xfrm>
            <a:off x="9308199" y="5737804"/>
            <a:ext cx="154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Siguiente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7B8187-A6D7-450F-8AE7-EE6D70F9F455}"/>
              </a:ext>
            </a:extLst>
          </p:cNvPr>
          <p:cNvSpPr txBox="1"/>
          <p:nvPr/>
        </p:nvSpPr>
        <p:spPr>
          <a:xfrm>
            <a:off x="2187707" y="817780"/>
            <a:ext cx="822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¿Cuál es el problema que vamos a solucionar?</a:t>
            </a:r>
            <a:endParaRPr lang="es-E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1D69105-4124-4527-89E2-C8AB1E6B4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07" y="1892894"/>
            <a:ext cx="3515600" cy="2339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17AC58A-572F-490E-80B8-D6EE4F276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11" y="1892894"/>
            <a:ext cx="3517200" cy="2339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D50C7BD-F31A-4E92-A0AE-E9548DB0FE0A}"/>
              </a:ext>
            </a:extLst>
          </p:cNvPr>
          <p:cNvSpPr txBox="1"/>
          <p:nvPr/>
        </p:nvSpPr>
        <p:spPr>
          <a:xfrm>
            <a:off x="0" y="6321287"/>
            <a:ext cx="35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04072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97123-9286-4A82-9E00-4C97FFCBC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" y="4875244"/>
            <a:ext cx="957296" cy="197042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6BBE635-1DBB-4142-BC88-4898EA200624}"/>
              </a:ext>
            </a:extLst>
          </p:cNvPr>
          <p:cNvSpPr/>
          <p:nvPr/>
        </p:nvSpPr>
        <p:spPr>
          <a:xfrm>
            <a:off x="1216138" y="391886"/>
            <a:ext cx="9759723" cy="5032474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63C623C-899A-4AFE-8537-8A52B40E1CF3}"/>
              </a:ext>
            </a:extLst>
          </p:cNvPr>
          <p:cNvSpPr/>
          <p:nvPr/>
        </p:nvSpPr>
        <p:spPr>
          <a:xfrm>
            <a:off x="9111639" y="5425713"/>
            <a:ext cx="2066400" cy="108720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EEA3E367-D3D4-40A8-802F-2A61E7FB268F}"/>
              </a:ext>
            </a:extLst>
          </p:cNvPr>
          <p:cNvSpPr/>
          <p:nvPr/>
        </p:nvSpPr>
        <p:spPr>
          <a:xfrm rot="10800000">
            <a:off x="1060812" y="5424363"/>
            <a:ext cx="2067316" cy="108855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96770-3118-47BB-9065-68E0E7B6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53" y="4984104"/>
            <a:ext cx="957296" cy="19704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BCA2E2-3742-4CDE-A6C5-D804394F3E5B}"/>
              </a:ext>
            </a:extLst>
          </p:cNvPr>
          <p:cNvSpPr txBox="1"/>
          <p:nvPr/>
        </p:nvSpPr>
        <p:spPr>
          <a:xfrm>
            <a:off x="1958623" y="5737804"/>
            <a:ext cx="10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Atrás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E072A7A-B3C7-44FF-8583-6A6BDA4C281C}"/>
              </a:ext>
            </a:extLst>
          </p:cNvPr>
          <p:cNvSpPr txBox="1"/>
          <p:nvPr/>
        </p:nvSpPr>
        <p:spPr>
          <a:xfrm>
            <a:off x="9308199" y="5718779"/>
            <a:ext cx="154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Siguiente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7B8187-A6D7-450F-8AE7-EE6D70F9F455}"/>
              </a:ext>
            </a:extLst>
          </p:cNvPr>
          <p:cNvSpPr txBox="1"/>
          <p:nvPr/>
        </p:nvSpPr>
        <p:spPr>
          <a:xfrm>
            <a:off x="3128128" y="848865"/>
            <a:ext cx="718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¿Cuál es la propuesta de valor?</a:t>
            </a:r>
            <a:endParaRPr lang="es-E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68729FF-C246-444D-906D-7FB420D42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69" y="2069780"/>
            <a:ext cx="3535621" cy="226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023C5B5-E306-44ED-B691-D20F6156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10" y="2069780"/>
            <a:ext cx="3535621" cy="226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F14B60-60C2-444D-8458-AA16781E1154}"/>
              </a:ext>
            </a:extLst>
          </p:cNvPr>
          <p:cNvSpPr txBox="1"/>
          <p:nvPr/>
        </p:nvSpPr>
        <p:spPr>
          <a:xfrm>
            <a:off x="188851" y="6512913"/>
            <a:ext cx="19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64893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97123-9286-4A82-9E00-4C97FFCBC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" y="4875244"/>
            <a:ext cx="957296" cy="197042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6BBE635-1DBB-4142-BC88-4898EA200624}"/>
              </a:ext>
            </a:extLst>
          </p:cNvPr>
          <p:cNvSpPr/>
          <p:nvPr/>
        </p:nvSpPr>
        <p:spPr>
          <a:xfrm>
            <a:off x="1240022" y="391886"/>
            <a:ext cx="9759723" cy="5032474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63C623C-899A-4AFE-8537-8A52B40E1CF3}"/>
              </a:ext>
            </a:extLst>
          </p:cNvPr>
          <p:cNvSpPr/>
          <p:nvPr/>
        </p:nvSpPr>
        <p:spPr>
          <a:xfrm>
            <a:off x="9111639" y="5425713"/>
            <a:ext cx="2066400" cy="108720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EEA3E367-D3D4-40A8-802F-2A61E7FB268F}"/>
              </a:ext>
            </a:extLst>
          </p:cNvPr>
          <p:cNvSpPr/>
          <p:nvPr/>
        </p:nvSpPr>
        <p:spPr>
          <a:xfrm rot="10800000">
            <a:off x="1060812" y="5424363"/>
            <a:ext cx="2067316" cy="108855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96770-3118-47BB-9065-68E0E7B60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53" y="4984104"/>
            <a:ext cx="957296" cy="19704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BCA2E2-3742-4CDE-A6C5-D804394F3E5B}"/>
              </a:ext>
            </a:extLst>
          </p:cNvPr>
          <p:cNvSpPr txBox="1"/>
          <p:nvPr/>
        </p:nvSpPr>
        <p:spPr>
          <a:xfrm>
            <a:off x="1958623" y="5737804"/>
            <a:ext cx="10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Atrás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E072A7A-B3C7-44FF-8583-6A6BDA4C281C}"/>
              </a:ext>
            </a:extLst>
          </p:cNvPr>
          <p:cNvSpPr txBox="1"/>
          <p:nvPr/>
        </p:nvSpPr>
        <p:spPr>
          <a:xfrm>
            <a:off x="9308199" y="5737804"/>
            <a:ext cx="154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Siguiente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7B8187-A6D7-450F-8AE7-EE6D70F9F455}"/>
              </a:ext>
            </a:extLst>
          </p:cNvPr>
          <p:cNvSpPr txBox="1"/>
          <p:nvPr/>
        </p:nvSpPr>
        <p:spPr>
          <a:xfrm>
            <a:off x="2192884" y="500444"/>
            <a:ext cx="808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“Lápiz electrónico para escritura Braille”</a:t>
            </a:r>
            <a:endParaRPr lang="es-E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Lápiz de Escritura Braille Digital B-Test">
            <a:hlinkClick r:id="" action="ppaction://media"/>
            <a:extLst>
              <a:ext uri="{FF2B5EF4-FFF2-40B4-BE49-F238E27FC236}">
                <a16:creationId xmlns:a16="http://schemas.microsoft.com/office/drawing/2014/main" id="{D2727DF9-56F0-445A-8E03-1C81BCF28F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6765" y="1125583"/>
            <a:ext cx="9232528" cy="398533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2426491-79C2-4934-8186-7C9FEA0FF8FB}"/>
              </a:ext>
            </a:extLst>
          </p:cNvPr>
          <p:cNvSpPr txBox="1"/>
          <p:nvPr/>
        </p:nvSpPr>
        <p:spPr>
          <a:xfrm>
            <a:off x="188851" y="6400800"/>
            <a:ext cx="19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3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9394" mute="1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97123-9286-4A82-9E00-4C97FFCBC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" y="4875244"/>
            <a:ext cx="957296" cy="197042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6BBE635-1DBB-4142-BC88-4898EA200624}"/>
              </a:ext>
            </a:extLst>
          </p:cNvPr>
          <p:cNvSpPr/>
          <p:nvPr/>
        </p:nvSpPr>
        <p:spPr>
          <a:xfrm>
            <a:off x="1286130" y="391886"/>
            <a:ext cx="9759723" cy="5032474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63C623C-899A-4AFE-8537-8A52B40E1CF3}"/>
              </a:ext>
            </a:extLst>
          </p:cNvPr>
          <p:cNvSpPr/>
          <p:nvPr/>
        </p:nvSpPr>
        <p:spPr>
          <a:xfrm>
            <a:off x="9111639" y="5425713"/>
            <a:ext cx="2066400" cy="108720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EEA3E367-D3D4-40A8-802F-2A61E7FB268F}"/>
              </a:ext>
            </a:extLst>
          </p:cNvPr>
          <p:cNvSpPr/>
          <p:nvPr/>
        </p:nvSpPr>
        <p:spPr>
          <a:xfrm rot="10800000">
            <a:off x="1060812" y="5424363"/>
            <a:ext cx="2067316" cy="108855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96770-3118-47BB-9065-68E0E7B6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53" y="4984104"/>
            <a:ext cx="957296" cy="19704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BCA2E2-3742-4CDE-A6C5-D804394F3E5B}"/>
              </a:ext>
            </a:extLst>
          </p:cNvPr>
          <p:cNvSpPr txBox="1"/>
          <p:nvPr/>
        </p:nvSpPr>
        <p:spPr>
          <a:xfrm>
            <a:off x="1958623" y="5737804"/>
            <a:ext cx="10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Atrás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E072A7A-B3C7-44FF-8583-6A6BDA4C281C}"/>
              </a:ext>
            </a:extLst>
          </p:cNvPr>
          <p:cNvSpPr txBox="1"/>
          <p:nvPr/>
        </p:nvSpPr>
        <p:spPr>
          <a:xfrm>
            <a:off x="9308199" y="5737804"/>
            <a:ext cx="154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Siguiente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7B8187-A6D7-450F-8AE7-EE6D70F9F455}"/>
              </a:ext>
            </a:extLst>
          </p:cNvPr>
          <p:cNvSpPr txBox="1"/>
          <p:nvPr/>
        </p:nvSpPr>
        <p:spPr>
          <a:xfrm>
            <a:off x="5007428" y="640451"/>
            <a:ext cx="718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Beneficios</a:t>
            </a:r>
            <a:endParaRPr lang="es-E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545DFAB-EB37-49D7-9D26-06151ADB2F51}"/>
              </a:ext>
            </a:extLst>
          </p:cNvPr>
          <p:cNvSpPr/>
          <p:nvPr/>
        </p:nvSpPr>
        <p:spPr>
          <a:xfrm>
            <a:off x="2828840" y="1430861"/>
            <a:ext cx="7184572" cy="42107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4149920-0D07-4810-9A73-AABBCD364BF0}"/>
              </a:ext>
            </a:extLst>
          </p:cNvPr>
          <p:cNvSpPr txBox="1"/>
          <p:nvPr/>
        </p:nvSpPr>
        <p:spPr>
          <a:xfrm>
            <a:off x="2828840" y="1454094"/>
            <a:ext cx="507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 trabajo.</a:t>
            </a:r>
            <a:endParaRPr lang="es-E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6215D0D-B002-4896-A848-8E65E78DC5A1}"/>
              </a:ext>
            </a:extLst>
          </p:cNvPr>
          <p:cNvSpPr/>
          <p:nvPr/>
        </p:nvSpPr>
        <p:spPr>
          <a:xfrm>
            <a:off x="2821577" y="2689666"/>
            <a:ext cx="7184572" cy="4210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29981F5-4D17-4DE0-943B-690E6FF085FA}"/>
              </a:ext>
            </a:extLst>
          </p:cNvPr>
          <p:cNvSpPr txBox="1"/>
          <p:nvPr/>
        </p:nvSpPr>
        <p:spPr>
          <a:xfrm>
            <a:off x="2828840" y="2720869"/>
            <a:ext cx="456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genera ruidos.</a:t>
            </a:r>
            <a:endParaRPr lang="es-E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8C23702-5589-4146-AE23-3CD2AECFA0D8}"/>
              </a:ext>
            </a:extLst>
          </p:cNvPr>
          <p:cNvSpPr/>
          <p:nvPr/>
        </p:nvSpPr>
        <p:spPr>
          <a:xfrm>
            <a:off x="2812385" y="3331032"/>
            <a:ext cx="7184572" cy="4210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9433519-DF67-43DE-B442-5969841CA8DA}"/>
              </a:ext>
            </a:extLst>
          </p:cNvPr>
          <p:cNvSpPr/>
          <p:nvPr/>
        </p:nvSpPr>
        <p:spPr>
          <a:xfrm>
            <a:off x="2828840" y="3959155"/>
            <a:ext cx="7184572" cy="4210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6AE8BBE-A091-43CE-B93E-6C050A980C91}"/>
              </a:ext>
            </a:extLst>
          </p:cNvPr>
          <p:cNvSpPr txBox="1"/>
          <p:nvPr/>
        </p:nvSpPr>
        <p:spPr>
          <a:xfrm>
            <a:off x="2812385" y="4048466"/>
            <a:ext cx="575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 de fácil uso y recargable.</a:t>
            </a:r>
            <a:endParaRPr lang="es-E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riángulo isósceles 25">
            <a:extLst>
              <a:ext uri="{FF2B5EF4-FFF2-40B4-BE49-F238E27FC236}">
                <a16:creationId xmlns:a16="http://schemas.microsoft.com/office/drawing/2014/main" id="{986B9277-1AD4-48D4-9A2E-DD7475AFB580}"/>
              </a:ext>
            </a:extLst>
          </p:cNvPr>
          <p:cNvSpPr/>
          <p:nvPr/>
        </p:nvSpPr>
        <p:spPr>
          <a:xfrm rot="5400000">
            <a:off x="2190599" y="1468347"/>
            <a:ext cx="397835" cy="3693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12F387A-BC18-4E18-BAA2-5D9428F81F50}"/>
              </a:ext>
            </a:extLst>
          </p:cNvPr>
          <p:cNvSpPr/>
          <p:nvPr/>
        </p:nvSpPr>
        <p:spPr>
          <a:xfrm>
            <a:off x="2821577" y="2075865"/>
            <a:ext cx="7184572" cy="4210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DEB3A81-8667-4DBE-8366-FC1CE2DD1C7F}"/>
              </a:ext>
            </a:extLst>
          </p:cNvPr>
          <p:cNvSpPr txBox="1"/>
          <p:nvPr/>
        </p:nvSpPr>
        <p:spPr>
          <a:xfrm>
            <a:off x="2812385" y="2101734"/>
            <a:ext cx="733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Permite que las personas asistan a colegios, universidades, etc.</a:t>
            </a:r>
            <a:endParaRPr lang="es-E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2C08B00-457E-4630-BC1B-3D2539CABFBF}"/>
              </a:ext>
            </a:extLst>
          </p:cNvPr>
          <p:cNvSpPr txBox="1"/>
          <p:nvPr/>
        </p:nvSpPr>
        <p:spPr>
          <a:xfrm>
            <a:off x="2828840" y="3356901"/>
            <a:ext cx="522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 pequeño y portátil.</a:t>
            </a:r>
            <a:endParaRPr lang="es-E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riángulo isósceles 26">
            <a:extLst>
              <a:ext uri="{FF2B5EF4-FFF2-40B4-BE49-F238E27FC236}">
                <a16:creationId xmlns:a16="http://schemas.microsoft.com/office/drawing/2014/main" id="{3FC5811B-74D5-4C19-BDC1-B533E80FA937}"/>
              </a:ext>
            </a:extLst>
          </p:cNvPr>
          <p:cNvSpPr/>
          <p:nvPr/>
        </p:nvSpPr>
        <p:spPr>
          <a:xfrm rot="5400000">
            <a:off x="2197280" y="2087483"/>
            <a:ext cx="397835" cy="3693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Triángulo isósceles 27">
            <a:extLst>
              <a:ext uri="{FF2B5EF4-FFF2-40B4-BE49-F238E27FC236}">
                <a16:creationId xmlns:a16="http://schemas.microsoft.com/office/drawing/2014/main" id="{2234702D-3CB8-4436-9DD7-7AC10190D1E6}"/>
              </a:ext>
            </a:extLst>
          </p:cNvPr>
          <p:cNvSpPr/>
          <p:nvPr/>
        </p:nvSpPr>
        <p:spPr>
          <a:xfrm rot="5400000">
            <a:off x="2199126" y="2703918"/>
            <a:ext cx="397835" cy="3693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Triángulo isósceles 28">
            <a:extLst>
              <a:ext uri="{FF2B5EF4-FFF2-40B4-BE49-F238E27FC236}">
                <a16:creationId xmlns:a16="http://schemas.microsoft.com/office/drawing/2014/main" id="{674FC357-35DA-47BB-9331-4BBF8CB152BD}"/>
              </a:ext>
            </a:extLst>
          </p:cNvPr>
          <p:cNvSpPr/>
          <p:nvPr/>
        </p:nvSpPr>
        <p:spPr>
          <a:xfrm rot="5400000">
            <a:off x="2197280" y="3345284"/>
            <a:ext cx="397835" cy="3693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E3642D6D-C54E-4ADE-9AAC-D34AB3E503CB}"/>
              </a:ext>
            </a:extLst>
          </p:cNvPr>
          <p:cNvSpPr/>
          <p:nvPr/>
        </p:nvSpPr>
        <p:spPr>
          <a:xfrm rot="5400000">
            <a:off x="2197280" y="3973407"/>
            <a:ext cx="397835" cy="3693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DCC7DF2-7FA5-495B-94B2-7A32B911563B}"/>
              </a:ext>
            </a:extLst>
          </p:cNvPr>
          <p:cNvSpPr/>
          <p:nvPr/>
        </p:nvSpPr>
        <p:spPr>
          <a:xfrm>
            <a:off x="2821578" y="4585063"/>
            <a:ext cx="7175380" cy="4210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2937CDF-00EA-4C26-882E-D6EAFEA93FF6}"/>
              </a:ext>
            </a:extLst>
          </p:cNvPr>
          <p:cNvSpPr txBox="1"/>
          <p:nvPr/>
        </p:nvSpPr>
        <p:spPr>
          <a:xfrm>
            <a:off x="2812385" y="4596460"/>
            <a:ext cx="4105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necesita papel.</a:t>
            </a:r>
            <a:endParaRPr lang="es-E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riángulo isósceles 33">
            <a:extLst>
              <a:ext uri="{FF2B5EF4-FFF2-40B4-BE49-F238E27FC236}">
                <a16:creationId xmlns:a16="http://schemas.microsoft.com/office/drawing/2014/main" id="{A13103E2-64A7-42E2-B1B7-41A109B8F8F6}"/>
              </a:ext>
            </a:extLst>
          </p:cNvPr>
          <p:cNvSpPr/>
          <p:nvPr/>
        </p:nvSpPr>
        <p:spPr>
          <a:xfrm rot="5400000">
            <a:off x="2190599" y="4609046"/>
            <a:ext cx="397835" cy="3693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A2C3C3-2C2A-48EE-9C12-DB0D26F48144}"/>
              </a:ext>
            </a:extLst>
          </p:cNvPr>
          <p:cNvSpPr txBox="1"/>
          <p:nvPr/>
        </p:nvSpPr>
        <p:spPr>
          <a:xfrm>
            <a:off x="188851" y="6512913"/>
            <a:ext cx="19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947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9" grpId="0" animBg="1"/>
      <p:bldP spid="20" grpId="0"/>
      <p:bldP spid="21" grpId="0" animBg="1"/>
      <p:bldP spid="24" grpId="0" animBg="1"/>
      <p:bldP spid="25" grpId="0"/>
      <p:bldP spid="26" grpId="0" animBg="1"/>
      <p:bldP spid="17" grpId="0" animBg="1"/>
      <p:bldP spid="18" grpId="0"/>
      <p:bldP spid="23" grpId="0"/>
      <p:bldP spid="27" grpId="0" animBg="1"/>
      <p:bldP spid="28" grpId="0" animBg="1"/>
      <p:bldP spid="29" grpId="0" animBg="1"/>
      <p:bldP spid="30" grpId="0" animBg="1"/>
      <p:bldP spid="32" grpId="0" animBg="1"/>
      <p:bldP spid="33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97123-9286-4A82-9E00-4C97FFCBC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" y="4875244"/>
            <a:ext cx="957296" cy="197042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6BBE635-1DBB-4142-BC88-4898EA200624}"/>
              </a:ext>
            </a:extLst>
          </p:cNvPr>
          <p:cNvSpPr/>
          <p:nvPr/>
        </p:nvSpPr>
        <p:spPr>
          <a:xfrm>
            <a:off x="1286130" y="391886"/>
            <a:ext cx="9759723" cy="5032474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63C623C-899A-4AFE-8537-8A52B40E1CF3}"/>
              </a:ext>
            </a:extLst>
          </p:cNvPr>
          <p:cNvSpPr/>
          <p:nvPr/>
        </p:nvSpPr>
        <p:spPr>
          <a:xfrm>
            <a:off x="9111639" y="5425713"/>
            <a:ext cx="2066400" cy="108720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EEA3E367-D3D4-40A8-802F-2A61E7FB268F}"/>
              </a:ext>
            </a:extLst>
          </p:cNvPr>
          <p:cNvSpPr/>
          <p:nvPr/>
        </p:nvSpPr>
        <p:spPr>
          <a:xfrm rot="10800000">
            <a:off x="1060812" y="5424363"/>
            <a:ext cx="2067316" cy="108855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96770-3118-47BB-9065-68E0E7B6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53" y="4984104"/>
            <a:ext cx="957296" cy="19704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BCA2E2-3742-4CDE-A6C5-D804394F3E5B}"/>
              </a:ext>
            </a:extLst>
          </p:cNvPr>
          <p:cNvSpPr txBox="1"/>
          <p:nvPr/>
        </p:nvSpPr>
        <p:spPr>
          <a:xfrm>
            <a:off x="1958623" y="5737804"/>
            <a:ext cx="10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Atrás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E072A7A-B3C7-44FF-8583-6A6BDA4C281C}"/>
              </a:ext>
            </a:extLst>
          </p:cNvPr>
          <p:cNvSpPr txBox="1"/>
          <p:nvPr/>
        </p:nvSpPr>
        <p:spPr>
          <a:xfrm>
            <a:off x="9308199" y="5737804"/>
            <a:ext cx="154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Siguiente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7B8187-A6D7-450F-8AE7-EE6D70F9F455}"/>
              </a:ext>
            </a:extLst>
          </p:cNvPr>
          <p:cNvSpPr txBox="1"/>
          <p:nvPr/>
        </p:nvSpPr>
        <p:spPr>
          <a:xfrm>
            <a:off x="2094470" y="1051287"/>
            <a:ext cx="855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ANDIVI (Asociación Nicoleña de Discapacitados visuales)</a:t>
            </a:r>
            <a:endParaRPr lang="es-E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F75B84-CF82-4E21-93CA-513113FBE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25" y="1826396"/>
            <a:ext cx="4429348" cy="278536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069DCBF-1FB3-428E-8B24-E2778705F31B}"/>
              </a:ext>
            </a:extLst>
          </p:cNvPr>
          <p:cNvSpPr txBox="1"/>
          <p:nvPr/>
        </p:nvSpPr>
        <p:spPr>
          <a:xfrm>
            <a:off x="188851" y="6334539"/>
            <a:ext cx="18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8463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97123-9286-4A82-9E00-4C97FFCBC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" y="4875244"/>
            <a:ext cx="957296" cy="197042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6BBE635-1DBB-4142-BC88-4898EA200624}"/>
              </a:ext>
            </a:extLst>
          </p:cNvPr>
          <p:cNvSpPr/>
          <p:nvPr/>
        </p:nvSpPr>
        <p:spPr>
          <a:xfrm>
            <a:off x="1286130" y="391886"/>
            <a:ext cx="9759723" cy="5032474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63C623C-899A-4AFE-8537-8A52B40E1CF3}"/>
              </a:ext>
            </a:extLst>
          </p:cNvPr>
          <p:cNvSpPr/>
          <p:nvPr/>
        </p:nvSpPr>
        <p:spPr>
          <a:xfrm>
            <a:off x="9111639" y="5425713"/>
            <a:ext cx="2066400" cy="108720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EEA3E367-D3D4-40A8-802F-2A61E7FB268F}"/>
              </a:ext>
            </a:extLst>
          </p:cNvPr>
          <p:cNvSpPr/>
          <p:nvPr/>
        </p:nvSpPr>
        <p:spPr>
          <a:xfrm rot="10800000">
            <a:off x="1060812" y="5424363"/>
            <a:ext cx="2067316" cy="108855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96770-3118-47BB-9065-68E0E7B6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53" y="4984104"/>
            <a:ext cx="957296" cy="19704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BCA2E2-3742-4CDE-A6C5-D804394F3E5B}"/>
              </a:ext>
            </a:extLst>
          </p:cNvPr>
          <p:cNvSpPr txBox="1"/>
          <p:nvPr/>
        </p:nvSpPr>
        <p:spPr>
          <a:xfrm>
            <a:off x="1958623" y="5737804"/>
            <a:ext cx="10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Atrás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E072A7A-B3C7-44FF-8583-6A6BDA4C281C}"/>
              </a:ext>
            </a:extLst>
          </p:cNvPr>
          <p:cNvSpPr txBox="1"/>
          <p:nvPr/>
        </p:nvSpPr>
        <p:spPr>
          <a:xfrm>
            <a:off x="9308199" y="5737804"/>
            <a:ext cx="154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Siguiente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846F0C-C547-4EC3-8F20-CF1A12304332}"/>
              </a:ext>
            </a:extLst>
          </p:cNvPr>
          <p:cNvSpPr txBox="1"/>
          <p:nvPr/>
        </p:nvSpPr>
        <p:spPr>
          <a:xfrm>
            <a:off x="5202325" y="658531"/>
            <a:ext cx="5983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endParaRPr lang="es-E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38118C6-8AD8-4113-BEB3-04976678FECF}"/>
              </a:ext>
            </a:extLst>
          </p:cNvPr>
          <p:cNvSpPr txBox="1"/>
          <p:nvPr/>
        </p:nvSpPr>
        <p:spPr>
          <a:xfrm>
            <a:off x="1958623" y="699784"/>
            <a:ext cx="850392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Estará disponible para todas aquellas personas con algún tipo de discapacidad visual.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Distribuiremos el producto de forma personal.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Tendrán junto con el lápiz un manual instructivo escrito en Sistema Braille con sus características y uso.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Contarán con una línea telefónica de atención al cliente ante cualquier inconveniente que puedan llegar a tener con el producto.</a:t>
            </a:r>
          </a:p>
          <a:p>
            <a:pPr algn="just"/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54F52EA-AD77-43C1-9B14-D569227A65B4}"/>
              </a:ext>
            </a:extLst>
          </p:cNvPr>
          <p:cNvSpPr txBox="1"/>
          <p:nvPr/>
        </p:nvSpPr>
        <p:spPr>
          <a:xfrm>
            <a:off x="188851" y="6387548"/>
            <a:ext cx="16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90940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97123-9286-4A82-9E00-4C97FFCBC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" y="4875244"/>
            <a:ext cx="957296" cy="197042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6BBE635-1DBB-4142-BC88-4898EA200624}"/>
              </a:ext>
            </a:extLst>
          </p:cNvPr>
          <p:cNvSpPr/>
          <p:nvPr/>
        </p:nvSpPr>
        <p:spPr>
          <a:xfrm>
            <a:off x="1286130" y="345087"/>
            <a:ext cx="9759723" cy="5032474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63C623C-899A-4AFE-8537-8A52B40E1CF3}"/>
              </a:ext>
            </a:extLst>
          </p:cNvPr>
          <p:cNvSpPr/>
          <p:nvPr/>
        </p:nvSpPr>
        <p:spPr>
          <a:xfrm>
            <a:off x="9111639" y="5425713"/>
            <a:ext cx="2066400" cy="108720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Flecha: a la derecha 5">
            <a:hlinkClick r:id="rId4" action="ppaction://hlinksldjump"/>
            <a:extLst>
              <a:ext uri="{FF2B5EF4-FFF2-40B4-BE49-F238E27FC236}">
                <a16:creationId xmlns:a16="http://schemas.microsoft.com/office/drawing/2014/main" id="{EEA3E367-D3D4-40A8-802F-2A61E7FB268F}"/>
              </a:ext>
            </a:extLst>
          </p:cNvPr>
          <p:cNvSpPr/>
          <p:nvPr/>
        </p:nvSpPr>
        <p:spPr>
          <a:xfrm rot="10800000">
            <a:off x="1060812" y="5424363"/>
            <a:ext cx="2067316" cy="1088550"/>
          </a:xfrm>
          <a:prstGeom prst="rightArrow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496770-3118-47BB-9065-68E0E7B6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0000" l="9949" r="89880">
                        <a14:foregroundMark x1="56089" y1="8000" x2="53688" y2="9167"/>
                        <a14:backgroundMark x1="41166" y1="43583" x2="40652" y2="80417"/>
                        <a14:backgroundMark x1="40652" y1="80417" x2="45111" y2="87167"/>
                        <a14:backgroundMark x1="45111" y1="87167" x2="30189" y2="85000"/>
                        <a14:backgroundMark x1="30189" y1="85000" x2="21269" y2="77500"/>
                        <a14:backgroundMark x1="21269" y1="77500" x2="8919" y2="72667"/>
                        <a14:backgroundMark x1="8919" y1="72667" x2="12864" y2="57417"/>
                        <a14:backgroundMark x1="12864" y1="57417" x2="19726" y2="51333"/>
                        <a14:backgroundMark x1="19726" y1="51333" x2="39623" y2="43833"/>
                        <a14:backgroundMark x1="75643" y1="66500" x2="74957" y2="58417"/>
                        <a14:backgroundMark x1="74957" y1="58417" x2="68954" y2="68167"/>
                        <a14:backgroundMark x1="68954" y1="68167" x2="70840" y2="75167"/>
                        <a14:backgroundMark x1="70840" y1="75167" x2="78559" y2="68667"/>
                        <a14:backgroundMark x1="78559" y1="68667" x2="78731" y2="6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53" y="4984104"/>
            <a:ext cx="957296" cy="197042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BCA2E2-3742-4CDE-A6C5-D804394F3E5B}"/>
              </a:ext>
            </a:extLst>
          </p:cNvPr>
          <p:cNvSpPr txBox="1"/>
          <p:nvPr/>
        </p:nvSpPr>
        <p:spPr>
          <a:xfrm>
            <a:off x="1958623" y="5737804"/>
            <a:ext cx="10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Atrás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E072A7A-B3C7-44FF-8583-6A6BDA4C281C}"/>
              </a:ext>
            </a:extLst>
          </p:cNvPr>
          <p:cNvSpPr txBox="1"/>
          <p:nvPr/>
        </p:nvSpPr>
        <p:spPr>
          <a:xfrm>
            <a:off x="9308199" y="5737804"/>
            <a:ext cx="154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Siguiente</a:t>
            </a:r>
            <a:endParaRPr lang="es-E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846F0C-C547-4EC3-8F20-CF1A12304332}"/>
              </a:ext>
            </a:extLst>
          </p:cNvPr>
          <p:cNvSpPr txBox="1"/>
          <p:nvPr/>
        </p:nvSpPr>
        <p:spPr>
          <a:xfrm>
            <a:off x="3718977" y="781654"/>
            <a:ext cx="5983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A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Cómo lo fabricaremos?</a:t>
            </a:r>
            <a:endParaRPr lang="es-E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E0614D-C5C5-42E7-AD90-6F30439C351E}"/>
              </a:ext>
            </a:extLst>
          </p:cNvPr>
          <p:cNvSpPr txBox="1"/>
          <p:nvPr/>
        </p:nvSpPr>
        <p:spPr>
          <a:xfrm>
            <a:off x="6710733" y="1230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CAD66629-CAE0-4A61-B928-CA4A3598E834}"/>
              </a:ext>
            </a:extLst>
          </p:cNvPr>
          <p:cNvSpPr/>
          <p:nvPr/>
        </p:nvSpPr>
        <p:spPr>
          <a:xfrm>
            <a:off x="1534892" y="1954050"/>
            <a:ext cx="4368169" cy="190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D52B4A10-F1AF-4E1B-B480-8A7AD3AFA1C6}"/>
              </a:ext>
            </a:extLst>
          </p:cNvPr>
          <p:cNvSpPr/>
          <p:nvPr/>
        </p:nvSpPr>
        <p:spPr>
          <a:xfrm>
            <a:off x="6481124" y="1911511"/>
            <a:ext cx="4368169" cy="190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5106554-B0A8-4819-82D3-9606D2DC6949}"/>
              </a:ext>
            </a:extLst>
          </p:cNvPr>
          <p:cNvSpPr txBox="1"/>
          <p:nvPr/>
        </p:nvSpPr>
        <p:spPr>
          <a:xfrm>
            <a:off x="2263093" y="2630491"/>
            <a:ext cx="322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Carcasa  de </a:t>
            </a:r>
            <a:r>
              <a:rPr lang="es-AR" sz="2400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plastico</a:t>
            </a:r>
            <a:endParaRPr lang="es-ES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000D99-FF4E-40BA-B774-6CAA6E664DF2}"/>
              </a:ext>
            </a:extLst>
          </p:cNvPr>
          <p:cNvSpPr txBox="1"/>
          <p:nvPr/>
        </p:nvSpPr>
        <p:spPr>
          <a:xfrm>
            <a:off x="7512618" y="2445824"/>
            <a:ext cx="2543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Componentes</a:t>
            </a:r>
            <a:r>
              <a:rPr lang="es-AR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electrónicos</a:t>
            </a:r>
            <a:endParaRPr lang="es-ES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CDEBCE5-DEF7-465C-BF5F-7DE6E3187159}"/>
              </a:ext>
            </a:extLst>
          </p:cNvPr>
          <p:cNvSpPr txBox="1"/>
          <p:nvPr/>
        </p:nvSpPr>
        <p:spPr>
          <a:xfrm>
            <a:off x="0" y="6512913"/>
            <a:ext cx="24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4551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242</Words>
  <Application>Microsoft Office PowerPoint</Application>
  <PresentationFormat>Panorámica</PresentationFormat>
  <Paragraphs>77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Thiago Borda</dc:creator>
  <cp:lastModifiedBy>Thiago Borda</cp:lastModifiedBy>
  <cp:revision>60</cp:revision>
  <dcterms:created xsi:type="dcterms:W3CDTF">2020-10-12T22:44:31Z</dcterms:created>
  <dcterms:modified xsi:type="dcterms:W3CDTF">2020-10-14T16:26:46Z</dcterms:modified>
</cp:coreProperties>
</file>